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1" r:id="rId2"/>
    <p:sldMasterId id="2147483673" r:id="rId3"/>
    <p:sldMasterId id="2147483685" r:id="rId4"/>
    <p:sldMasterId id="2147483717" r:id="rId5"/>
    <p:sldMasterId id="2147483749" r:id="rId6"/>
    <p:sldMasterId id="2147483761" r:id="rId7"/>
    <p:sldMasterId id="2147483773" r:id="rId8"/>
  </p:sldMasterIdLst>
  <p:notesMasterIdLst>
    <p:notesMasterId r:id="rId58"/>
  </p:notesMasterIdLst>
  <p:sldIdLst>
    <p:sldId id="259" r:id="rId9"/>
    <p:sldId id="262" r:id="rId10"/>
    <p:sldId id="265" r:id="rId11"/>
    <p:sldId id="268" r:id="rId12"/>
    <p:sldId id="271" r:id="rId13"/>
    <p:sldId id="274" r:id="rId14"/>
    <p:sldId id="277" r:id="rId15"/>
    <p:sldId id="280" r:id="rId16"/>
    <p:sldId id="283" r:id="rId17"/>
    <p:sldId id="286" r:id="rId18"/>
    <p:sldId id="289" r:id="rId19"/>
    <p:sldId id="292" r:id="rId20"/>
    <p:sldId id="295" r:id="rId21"/>
    <p:sldId id="298" r:id="rId22"/>
    <p:sldId id="301" r:id="rId23"/>
    <p:sldId id="304" r:id="rId24"/>
    <p:sldId id="307" r:id="rId25"/>
    <p:sldId id="310" r:id="rId26"/>
    <p:sldId id="313" r:id="rId27"/>
    <p:sldId id="316" r:id="rId28"/>
    <p:sldId id="319" r:id="rId29"/>
    <p:sldId id="322" r:id="rId30"/>
    <p:sldId id="325" r:id="rId31"/>
    <p:sldId id="328" r:id="rId32"/>
    <p:sldId id="331" r:id="rId33"/>
    <p:sldId id="334" r:id="rId34"/>
    <p:sldId id="337" r:id="rId35"/>
    <p:sldId id="340" r:id="rId36"/>
    <p:sldId id="343" r:id="rId37"/>
    <p:sldId id="346" r:id="rId38"/>
    <p:sldId id="349" r:id="rId39"/>
    <p:sldId id="352" r:id="rId40"/>
    <p:sldId id="355" r:id="rId41"/>
    <p:sldId id="358" r:id="rId42"/>
    <p:sldId id="361" r:id="rId43"/>
    <p:sldId id="364" r:id="rId44"/>
    <p:sldId id="367" r:id="rId45"/>
    <p:sldId id="370" r:id="rId46"/>
    <p:sldId id="373" r:id="rId47"/>
    <p:sldId id="379" r:id="rId48"/>
    <p:sldId id="382" r:id="rId49"/>
    <p:sldId id="385" r:id="rId50"/>
    <p:sldId id="388" r:id="rId51"/>
    <p:sldId id="391" r:id="rId52"/>
    <p:sldId id="394" r:id="rId53"/>
    <p:sldId id="397" r:id="rId54"/>
    <p:sldId id="400" r:id="rId55"/>
    <p:sldId id="403" r:id="rId56"/>
    <p:sldId id="406" r:id="rId57"/>
  </p:sldIdLst>
  <p:sldSz cx="9144000" cy="5143500" type="screen16x9"/>
  <p:notesSz cx="6858000" cy="9144000"/>
  <p:embeddedFontLst>
    <p:embeddedFont>
      <p:font typeface="Bebas Neue" panose="020B0606020202050201" pitchFamily="34" charset="0"/>
      <p:regular r:id="rId59"/>
    </p:embeddedFont>
    <p:embeddedFont>
      <p:font typeface="Calibri" panose="020F0502020204030204" pitchFamily="34" charset="0"/>
      <p:regular r:id="rId60"/>
      <p:bold r:id="rId61"/>
      <p:italic r:id="rId62"/>
      <p:boldItalic r:id="rId63"/>
    </p:embeddedFont>
    <p:embeddedFont>
      <p:font typeface="Chakra Petch" panose="020B0604020202020204" charset="-34"/>
      <p:regular r:id="rId64"/>
      <p:bold r:id="rId65"/>
      <p:italic r:id="rId66"/>
      <p:boldItalic r:id="rId67"/>
    </p:embeddedFont>
    <p:embeddedFont>
      <p:font typeface="Chakra Petch Medium" panose="020B0604020202020204" charset="-34"/>
      <p:regular r:id="rId68"/>
      <p:bold r:id="rId69"/>
      <p:italic r:id="rId70"/>
      <p:boldItalic r:id="rId71"/>
    </p:embeddedFont>
    <p:embeddedFont>
      <p:font typeface="Chakra Petch SemiBold" panose="020B0604020202020204" charset="-34"/>
      <p:regular r:id="rId72"/>
      <p:bold r:id="rId73"/>
      <p:italic r:id="rId74"/>
      <p:boldItalic r:id="rId75"/>
    </p:embeddedFont>
    <p:embeddedFont>
      <p:font typeface="Fira Code" panose="020B0809050000020004" pitchFamily="49" charset="0"/>
      <p:regular r:id="rId76"/>
      <p:bold r:id="rId77"/>
    </p:embeddedFont>
    <p:embeddedFont>
      <p:font typeface="Fira Code Medium" panose="020B0809050000020004" pitchFamily="49" charset="0"/>
      <p:regular r:id="rId78"/>
      <p:bold r:id="rId79"/>
    </p:embeddedFont>
    <p:embeddedFont>
      <p:font typeface="Fira Code SemiBold" panose="020B0604020202020204" charset="0"/>
      <p:regular r:id="rId80"/>
      <p:bold r:id="rId81"/>
    </p:embeddedFont>
    <p:embeddedFont>
      <p:font typeface="Lato" panose="020F0502020204030203" pitchFamily="34" charset="0"/>
      <p:regular r:id="rId82"/>
      <p:bold r:id="rId83"/>
      <p:italic r:id="rId84"/>
      <p:boldItalic r:id="rId85"/>
    </p:embeddedFont>
    <p:embeddedFont>
      <p:font typeface="Lora" pitchFamily="2" charset="0"/>
      <p:regular r:id="rId86"/>
      <p:bold r:id="rId87"/>
      <p:italic r:id="rId88"/>
      <p:boldItalic r:id="rId89"/>
    </p:embeddedFont>
    <p:embeddedFont>
      <p:font typeface="Poppins" panose="00000500000000000000" pitchFamily="2" charset="0"/>
      <p:regular r:id="rId90"/>
      <p:bold r:id="rId91"/>
      <p:italic r:id="rId92"/>
      <p:boldItalic r:id="rId93"/>
    </p:embeddedFont>
    <p:embeddedFont>
      <p:font typeface="Raleway" pitchFamily="2" charset="0"/>
      <p:regular r:id="rId94"/>
      <p:bold r:id="rId95"/>
      <p:italic r:id="rId96"/>
      <p:boldItalic r:id="rId97"/>
    </p:embeddedFont>
    <p:embeddedFont>
      <p:font typeface="Roboto Condensed Light" panose="02000000000000000000" pitchFamily="2" charset="0"/>
      <p:regular r:id="rId98"/>
      <p:italic r:id="rId99"/>
    </p:embeddedFont>
  </p:embeddedFontLst>
  <p:custDataLst>
    <p:tags r:id="rId10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109" d="100"/>
          <a:sy n="109" d="100"/>
        </p:scale>
        <p:origin x="691" y="8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font" Target="fonts/font31.fntdata"/><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font" Target="fonts/font32.fntdata"/><Relationship Id="rId95" Type="http://schemas.openxmlformats.org/officeDocument/2006/relationships/font" Target="fonts/font37.fntdata"/><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font" Target="fonts/font6.fntdata"/><Relationship Id="rId69" Type="http://schemas.openxmlformats.org/officeDocument/2006/relationships/font" Target="fonts/font11.fntdata"/><Relationship Id="rId80" Type="http://schemas.openxmlformats.org/officeDocument/2006/relationships/font" Target="fonts/font22.fntdata"/><Relationship Id="rId85" Type="http://schemas.openxmlformats.org/officeDocument/2006/relationships/font" Target="fonts/font27.fntdata"/><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font" Target="fonts/font1.fntdata"/><Relationship Id="rId67" Type="http://schemas.openxmlformats.org/officeDocument/2006/relationships/font" Target="fonts/font9.fntdata"/><Relationship Id="rId103"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font" Target="fonts/font30.fntdata"/><Relationship Id="rId91" Type="http://schemas.openxmlformats.org/officeDocument/2006/relationships/font" Target="fonts/font33.fntdata"/><Relationship Id="rId96" Type="http://schemas.openxmlformats.org/officeDocument/2006/relationships/font" Target="fonts/font38.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94" Type="http://schemas.openxmlformats.org/officeDocument/2006/relationships/font" Target="fonts/font36.fntdata"/><Relationship Id="rId99" Type="http://schemas.openxmlformats.org/officeDocument/2006/relationships/font" Target="fonts/font41.fntdata"/><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font" Target="fonts/font18.fntdata"/><Relationship Id="rId97" Type="http://schemas.openxmlformats.org/officeDocument/2006/relationships/font" Target="fonts/font39.fntdata"/><Relationship Id="rId10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font" Target="fonts/font13.fntdata"/><Relationship Id="rId92" Type="http://schemas.openxmlformats.org/officeDocument/2006/relationships/font" Target="fonts/font34.fntdata"/><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font" Target="fonts/font19.fntdata"/><Relationship Id="rId100" Type="http://schemas.openxmlformats.org/officeDocument/2006/relationships/tags" Target="tags/tag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font" Target="fonts/font14.fntdata"/><Relationship Id="rId93" Type="http://schemas.openxmlformats.org/officeDocument/2006/relationships/font" Target="fonts/font35.fntdata"/><Relationship Id="rId98" Type="http://schemas.openxmlformats.org/officeDocument/2006/relationships/font" Target="fonts/font40.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21798995612_5_152: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4" name="Google Shape;54;g21798995612_5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f939fadbcc_0_3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8" name="Google Shape;108;g1f939fadbc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f939fadbcc_0_41: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5" name="Google Shape;115;g1f939fadbc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939fadbcc_0_4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1" name="Google Shape;121;g1f939fadbc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f939fadbcc_0_51: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9" name="Google Shape;129;g1f939fadbc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f939fadbcc_0_5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5" name="Google Shape;135;g1f939fadbc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f939fadbcc_0_115: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41" name="Google Shape;141;g1f939fadbc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1798995612_1_5: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47" name="Google Shape;147;g2179899561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1798995612_1_0: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53" name="Google Shape;153;g2179899561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f939fadbcc_0_151: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61" name="Google Shape;161;g1f939fadbc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f939fadbcc_0_172: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67" name="Google Shape;167;g1f939fadbc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f939fadbcc_0_125: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75" name="Google Shape;175;g1f939fadbcc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939fadbcc_0_120: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81" name="Google Shape;181;g1f939fadbc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f939fadbcc_0_130: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87" name="Google Shape;187;g1f939fadbcc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f939fadbcc_0_161: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93" name="Google Shape;193;g1f939fadbcc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f939fadbcc_0_19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00" name="Google Shape;200;g1f939fadbcc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57" name="Google Shape;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161526d799_0_997: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87" name="Google Shape;687;g1161526d799_0_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161526d799_0_135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97" name="Google Shape;697;g1161526d799_0_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f9378b8440_0_2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48" name="Google Shape;748;g1f9378b844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f9378b8440_0_8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56" name="Google Shape;756;g1f9378b84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f939fadbcc_0_1: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7" name="Google Shape;67;g1f939fadbc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f9378b8440_0_9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62" name="Google Shape;762;g1f9378b844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f9378b8440_0_108: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69" name="Google Shape;769;g1f9378b844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f9378b8440_0_119: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77" name="Google Shape;777;g1f9378b844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f9378b8440_0_132: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85" name="Google Shape;785;g1f9378b844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f9378b8440_0_14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93" name="Google Shape;793;g1f9378b844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f9378b8440_0_158: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01" name="Google Shape;801;g1f9378b844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f9378b8440_0_177: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09" name="Google Shape;809;g1f9378b844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f9378b8440_0_191: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16" name="Google Shape;816;g1f9378b844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f9378b8440_0_200: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22" name="Google Shape;822;g1f9378b844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f9378b8440_0_207: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28" name="Google Shape;828;g1f9378b844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f939fadbcc_0_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3" name="Google Shape;73;g1f939fadbc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f93cdeabe6_0_77: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0" name="Google Shape;90;g1f93cdeabe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f93cdeabe6_0_98: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6" name="Google Shape;96;g1f93cdeabe6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f93cdeabe6_0_87: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1" name="Google Shape;101;g1f93cdeabe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f93cdeabe6_0_102: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7" name="Google Shape;107;g1f93cdeabe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f93cdeabe6_0_9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3" name="Google Shape;113;g1f93cdeabe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f93cdeabe6_0_11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9" name="Google Shape;119;g1f93cdeabe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f93cdeabe6_0_121: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5" name="Google Shape;125;g1f93cdeabe6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f93cdeabe6_0_126: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1" name="Google Shape;131;g1f93cdeabe6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f93cdeabe6_0_11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37" name="Google Shape;137;g1f93cdeabe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f93cdeabe6_5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43" name="Google Shape;143;g1f93cdeabe6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f939fadbcc_0_11: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9" name="Google Shape;79;g1f939fadbc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f939fadbcc_0_21: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4" name="Google Shape;84;g1f939fadb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f939fadbcc_0_2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1" name="Google Shape;91;g1f939fadbc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f939fadbcc_0_31: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7" name="Google Shape;97;g1f939fadbc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f939fadbcc_0_16:notes"/>
          <p:cNvSpPr>
            <a:spLocks noGrp="1" noRot="1" noChangeAspect="1"/>
          </p:cNvSpPr>
          <p:nvPr>
            <p:ph type="sldImg" idx="2"/>
          </p:nvPr>
        </p:nvSpPr>
        <p:spPr>
          <a:xfrm>
            <a:off x="3813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3" name="Google Shape;103;g1f939fadbc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g_credits&amp;utm_content=flaticon" TargetMode="External"/><Relationship Id="rId2" Type="http://schemas.openxmlformats.org/officeDocument/2006/relationships/hyperlink" Target="https://slidesgo.com/?utm_source=Slidesgo_template&amp;utm_medium=referral-link&amp;utm_campaign=SG_Credits&amp;utm_term=Freepik" TargetMode="External"/><Relationship Id="rId1" Type="http://schemas.openxmlformats.org/officeDocument/2006/relationships/slideMaster" Target="../slideMasters/slideMaster5.xml"/><Relationship Id="rId4" Type="http://schemas.openxmlformats.org/officeDocument/2006/relationships/hyperlink" Target="https://www.freepik.com/home" TargetMode="Externa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g_credits&amp;utm_content=flaticon" TargetMode="External"/><Relationship Id="rId2" Type="http://schemas.openxmlformats.org/officeDocument/2006/relationships/hyperlink" Target="https://slidesgo.com/?utm_source=Slidesgo_template&amp;utm_medium=referral-link&amp;utm_campaign=SG_Credits&amp;utm_term=Freepik" TargetMode="External"/><Relationship Id="rId1" Type="http://schemas.openxmlformats.org/officeDocument/2006/relationships/slideMaster" Target="../slideMasters/slideMaster6.xml"/><Relationship Id="rId4" Type="http://schemas.openxmlformats.org/officeDocument/2006/relationships/hyperlink" Target="https://www.freepik.com/home" TargetMode="Externa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3962F3D7-1B60-47F0-8897-AA71FD7A401C}" type="datetimeFigureOut">
              <a:rPr lang="en-US" smtClean="0"/>
              <a:t>3/9/2023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32AB799-71C6-46E5-995A-CD98F691FF4B}" type="datetimeFigureOut">
              <a:rPr lang="en-US" smtClean="0"/>
              <a:t>3/9/2023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ct val="0"/>
              </a:spcBef>
              <a:spcAft>
                <a:spcPct val="0"/>
              </a:spcAft>
              <a:buSzPts val="2600"/>
              <a:buNone/>
              <a:defRPr sz="2600"/>
            </a:lvl1pPr>
            <a:lvl2pPr lvl="1">
              <a:spcBef>
                <a:spcPct val="0"/>
              </a:spcBef>
              <a:spcAft>
                <a:spcPct val="0"/>
              </a:spcAft>
              <a:buSzPts val="2600"/>
              <a:buNone/>
              <a:defRPr sz="2600"/>
            </a:lvl2pPr>
            <a:lvl3pPr lvl="2">
              <a:spcBef>
                <a:spcPct val="0"/>
              </a:spcBef>
              <a:spcAft>
                <a:spcPct val="0"/>
              </a:spcAft>
              <a:buSzPts val="2600"/>
              <a:buNone/>
              <a:defRPr sz="2600"/>
            </a:lvl3pPr>
            <a:lvl4pPr lvl="3">
              <a:spcBef>
                <a:spcPct val="0"/>
              </a:spcBef>
              <a:spcAft>
                <a:spcPct val="0"/>
              </a:spcAft>
              <a:buSzPts val="2600"/>
              <a:buNone/>
              <a:defRPr sz="2600"/>
            </a:lvl4pPr>
            <a:lvl5pPr lvl="4">
              <a:spcBef>
                <a:spcPct val="0"/>
              </a:spcBef>
              <a:spcAft>
                <a:spcPct val="0"/>
              </a:spcAft>
              <a:buSzPts val="2600"/>
              <a:buNone/>
              <a:defRPr sz="2600"/>
            </a:lvl5pPr>
            <a:lvl6pPr lvl="5">
              <a:spcBef>
                <a:spcPct val="0"/>
              </a:spcBef>
              <a:spcAft>
                <a:spcPct val="0"/>
              </a:spcAft>
              <a:buSzPts val="2600"/>
              <a:buNone/>
              <a:defRPr sz="2600"/>
            </a:lvl6pPr>
            <a:lvl7pPr lvl="6">
              <a:spcBef>
                <a:spcPct val="0"/>
              </a:spcBef>
              <a:spcAft>
                <a:spcPct val="0"/>
              </a:spcAft>
              <a:buSzPts val="2600"/>
              <a:buNone/>
              <a:defRPr sz="2600"/>
            </a:lvl7pPr>
            <a:lvl8pPr lvl="7">
              <a:spcBef>
                <a:spcPct val="0"/>
              </a:spcBef>
              <a:spcAft>
                <a:spcPct val="0"/>
              </a:spcAft>
              <a:buSzPts val="2600"/>
              <a:buNone/>
              <a:defRPr sz="2600"/>
            </a:lvl8pPr>
            <a:lvl9pPr lvl="8">
              <a:spcBef>
                <a:spcPct val="0"/>
              </a:spcBef>
              <a:spcAft>
                <a:spcPct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ct val="0"/>
              </a:spcBef>
              <a:spcAft>
                <a:spcPct val="0"/>
              </a:spcAft>
              <a:buSzPts val="2600"/>
              <a:buNone/>
              <a:defRPr sz="2600"/>
            </a:lvl1pPr>
            <a:lvl2pPr lvl="1">
              <a:spcBef>
                <a:spcPct val="0"/>
              </a:spcBef>
              <a:spcAft>
                <a:spcPct val="0"/>
              </a:spcAft>
              <a:buSzPts val="2600"/>
              <a:buNone/>
              <a:defRPr sz="2600"/>
            </a:lvl2pPr>
            <a:lvl3pPr lvl="2">
              <a:spcBef>
                <a:spcPct val="0"/>
              </a:spcBef>
              <a:spcAft>
                <a:spcPct val="0"/>
              </a:spcAft>
              <a:buSzPts val="2600"/>
              <a:buNone/>
              <a:defRPr sz="2600"/>
            </a:lvl3pPr>
            <a:lvl4pPr lvl="3">
              <a:spcBef>
                <a:spcPct val="0"/>
              </a:spcBef>
              <a:spcAft>
                <a:spcPct val="0"/>
              </a:spcAft>
              <a:buSzPts val="2600"/>
              <a:buNone/>
              <a:defRPr sz="2600"/>
            </a:lvl4pPr>
            <a:lvl5pPr lvl="4">
              <a:spcBef>
                <a:spcPct val="0"/>
              </a:spcBef>
              <a:spcAft>
                <a:spcPct val="0"/>
              </a:spcAft>
              <a:buSzPts val="2600"/>
              <a:buNone/>
              <a:defRPr sz="2600"/>
            </a:lvl5pPr>
            <a:lvl6pPr lvl="5">
              <a:spcBef>
                <a:spcPct val="0"/>
              </a:spcBef>
              <a:spcAft>
                <a:spcPct val="0"/>
              </a:spcAft>
              <a:buSzPts val="2600"/>
              <a:buNone/>
              <a:defRPr sz="2600"/>
            </a:lvl6pPr>
            <a:lvl7pPr lvl="6">
              <a:spcBef>
                <a:spcPct val="0"/>
              </a:spcBef>
              <a:spcAft>
                <a:spcPct val="0"/>
              </a:spcAft>
              <a:buSzPts val="2600"/>
              <a:buNone/>
              <a:defRPr sz="2600"/>
            </a:lvl7pPr>
            <a:lvl8pPr lvl="7">
              <a:spcBef>
                <a:spcPct val="0"/>
              </a:spcBef>
              <a:spcAft>
                <a:spcPct val="0"/>
              </a:spcAft>
              <a:buSzPts val="2600"/>
              <a:buNone/>
              <a:defRPr sz="2600"/>
            </a:lvl8pPr>
            <a:lvl9pPr lvl="8">
              <a:spcBef>
                <a:spcPct val="0"/>
              </a:spcBef>
              <a:spcAft>
                <a:spcPct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ct val="0"/>
              </a:spcBef>
              <a:spcAft>
                <a:spcPct val="0"/>
              </a:spcAft>
              <a:buSzPts val="2600"/>
              <a:buNone/>
              <a:defRPr sz="2600"/>
            </a:lvl1pPr>
            <a:lvl2pPr lvl="1">
              <a:spcBef>
                <a:spcPct val="0"/>
              </a:spcBef>
              <a:spcAft>
                <a:spcPct val="0"/>
              </a:spcAft>
              <a:buSzPts val="2600"/>
              <a:buNone/>
              <a:defRPr sz="2600"/>
            </a:lvl2pPr>
            <a:lvl3pPr lvl="2">
              <a:spcBef>
                <a:spcPct val="0"/>
              </a:spcBef>
              <a:spcAft>
                <a:spcPct val="0"/>
              </a:spcAft>
              <a:buSzPts val="2600"/>
              <a:buNone/>
              <a:defRPr sz="2600"/>
            </a:lvl3pPr>
            <a:lvl4pPr lvl="3">
              <a:spcBef>
                <a:spcPct val="0"/>
              </a:spcBef>
              <a:spcAft>
                <a:spcPct val="0"/>
              </a:spcAft>
              <a:buSzPts val="2600"/>
              <a:buNone/>
              <a:defRPr sz="2600"/>
            </a:lvl4pPr>
            <a:lvl5pPr lvl="4">
              <a:spcBef>
                <a:spcPct val="0"/>
              </a:spcBef>
              <a:spcAft>
                <a:spcPct val="0"/>
              </a:spcAft>
              <a:buSzPts val="2600"/>
              <a:buNone/>
              <a:defRPr sz="2600"/>
            </a:lvl5pPr>
            <a:lvl6pPr lvl="5">
              <a:spcBef>
                <a:spcPct val="0"/>
              </a:spcBef>
              <a:spcAft>
                <a:spcPct val="0"/>
              </a:spcAft>
              <a:buSzPts val="2600"/>
              <a:buNone/>
              <a:defRPr sz="2600"/>
            </a:lvl6pPr>
            <a:lvl7pPr lvl="6">
              <a:spcBef>
                <a:spcPct val="0"/>
              </a:spcBef>
              <a:spcAft>
                <a:spcPct val="0"/>
              </a:spcAft>
              <a:buSzPts val="2600"/>
              <a:buNone/>
              <a:defRPr sz="2600"/>
            </a:lvl7pPr>
            <a:lvl8pPr lvl="7">
              <a:spcBef>
                <a:spcPct val="0"/>
              </a:spcBef>
              <a:spcAft>
                <a:spcPct val="0"/>
              </a:spcAft>
              <a:buSzPts val="2600"/>
              <a:buNone/>
              <a:defRPr sz="2600"/>
            </a:lvl8pPr>
            <a:lvl9pPr lvl="8">
              <a:spcBef>
                <a:spcPct val="0"/>
              </a:spcBef>
              <a:spcAft>
                <a:spcPct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ct val="0"/>
              </a:spcBef>
              <a:spcAft>
                <a:spcPct val="0"/>
              </a:spcAft>
              <a:buClr>
                <a:schemeClr val="lt1"/>
              </a:buClr>
              <a:buSzPts val="3600"/>
              <a:buNone/>
              <a:defRPr sz="3600">
                <a:solidFill>
                  <a:schemeClr val="lt1"/>
                </a:solidFill>
              </a:defRPr>
            </a:lvl1pPr>
            <a:lvl2pPr lvl="1">
              <a:spcBef>
                <a:spcPct val="0"/>
              </a:spcBef>
              <a:spcAft>
                <a:spcPct val="0"/>
              </a:spcAft>
              <a:buClr>
                <a:schemeClr val="lt1"/>
              </a:buClr>
              <a:buSzPts val="3600"/>
              <a:buNone/>
              <a:defRPr sz="3600">
                <a:solidFill>
                  <a:schemeClr val="lt1"/>
                </a:solidFill>
              </a:defRPr>
            </a:lvl2pPr>
            <a:lvl3pPr lvl="2">
              <a:spcBef>
                <a:spcPct val="0"/>
              </a:spcBef>
              <a:spcAft>
                <a:spcPct val="0"/>
              </a:spcAft>
              <a:buClr>
                <a:schemeClr val="lt1"/>
              </a:buClr>
              <a:buSzPts val="3600"/>
              <a:buNone/>
              <a:defRPr sz="3600">
                <a:solidFill>
                  <a:schemeClr val="lt1"/>
                </a:solidFill>
              </a:defRPr>
            </a:lvl3pPr>
            <a:lvl4pPr lvl="3">
              <a:spcBef>
                <a:spcPct val="0"/>
              </a:spcBef>
              <a:spcAft>
                <a:spcPct val="0"/>
              </a:spcAft>
              <a:buClr>
                <a:schemeClr val="lt1"/>
              </a:buClr>
              <a:buSzPts val="3600"/>
              <a:buNone/>
              <a:defRPr sz="3600">
                <a:solidFill>
                  <a:schemeClr val="lt1"/>
                </a:solidFill>
              </a:defRPr>
            </a:lvl4pPr>
            <a:lvl5pPr lvl="4">
              <a:spcBef>
                <a:spcPct val="0"/>
              </a:spcBef>
              <a:spcAft>
                <a:spcPct val="0"/>
              </a:spcAft>
              <a:buClr>
                <a:schemeClr val="lt1"/>
              </a:buClr>
              <a:buSzPts val="3600"/>
              <a:buNone/>
              <a:defRPr sz="3600">
                <a:solidFill>
                  <a:schemeClr val="lt1"/>
                </a:solidFill>
              </a:defRPr>
            </a:lvl5pPr>
            <a:lvl6pPr lvl="5">
              <a:spcBef>
                <a:spcPct val="0"/>
              </a:spcBef>
              <a:spcAft>
                <a:spcPct val="0"/>
              </a:spcAft>
              <a:buClr>
                <a:schemeClr val="lt1"/>
              </a:buClr>
              <a:buSzPts val="3600"/>
              <a:buNone/>
              <a:defRPr sz="3600">
                <a:solidFill>
                  <a:schemeClr val="lt1"/>
                </a:solidFill>
              </a:defRPr>
            </a:lvl6pPr>
            <a:lvl7pPr lvl="6">
              <a:spcBef>
                <a:spcPct val="0"/>
              </a:spcBef>
              <a:spcAft>
                <a:spcPct val="0"/>
              </a:spcAft>
              <a:buClr>
                <a:schemeClr val="lt1"/>
              </a:buClr>
              <a:buSzPts val="3600"/>
              <a:buNone/>
              <a:defRPr sz="3600">
                <a:solidFill>
                  <a:schemeClr val="lt1"/>
                </a:solidFill>
              </a:defRPr>
            </a:lvl7pPr>
            <a:lvl8pPr lvl="7">
              <a:spcBef>
                <a:spcPct val="0"/>
              </a:spcBef>
              <a:spcAft>
                <a:spcPct val="0"/>
              </a:spcAft>
              <a:buClr>
                <a:schemeClr val="lt1"/>
              </a:buClr>
              <a:buSzPts val="3600"/>
              <a:buNone/>
              <a:defRPr sz="3600">
                <a:solidFill>
                  <a:schemeClr val="lt1"/>
                </a:solidFill>
              </a:defRPr>
            </a:lvl8pPr>
            <a:lvl9pPr lvl="8">
              <a:spcBef>
                <a:spcPct val="0"/>
              </a:spcBef>
              <a:spcAft>
                <a:spcPct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ct val="0"/>
              </a:spcBef>
              <a:spcAft>
                <a:spcPct val="0"/>
              </a:spcAft>
              <a:buSzPts val="2600"/>
              <a:buNone/>
              <a:defRPr sz="2600"/>
            </a:lvl1pPr>
            <a:lvl2pPr lvl="1">
              <a:spcBef>
                <a:spcPct val="0"/>
              </a:spcBef>
              <a:spcAft>
                <a:spcPct val="0"/>
              </a:spcAft>
              <a:buSzPts val="2600"/>
              <a:buNone/>
              <a:defRPr sz="2600"/>
            </a:lvl2pPr>
            <a:lvl3pPr lvl="2">
              <a:spcBef>
                <a:spcPct val="0"/>
              </a:spcBef>
              <a:spcAft>
                <a:spcPct val="0"/>
              </a:spcAft>
              <a:buSzPts val="2600"/>
              <a:buNone/>
              <a:defRPr sz="2600"/>
            </a:lvl3pPr>
            <a:lvl4pPr lvl="3">
              <a:spcBef>
                <a:spcPct val="0"/>
              </a:spcBef>
              <a:spcAft>
                <a:spcPct val="0"/>
              </a:spcAft>
              <a:buSzPts val="2600"/>
              <a:buNone/>
              <a:defRPr sz="2600"/>
            </a:lvl4pPr>
            <a:lvl5pPr lvl="4">
              <a:spcBef>
                <a:spcPct val="0"/>
              </a:spcBef>
              <a:spcAft>
                <a:spcPct val="0"/>
              </a:spcAft>
              <a:buSzPts val="2600"/>
              <a:buNone/>
              <a:defRPr sz="2600"/>
            </a:lvl5pPr>
            <a:lvl6pPr lvl="5">
              <a:spcBef>
                <a:spcPct val="0"/>
              </a:spcBef>
              <a:spcAft>
                <a:spcPct val="0"/>
              </a:spcAft>
              <a:buSzPts val="2600"/>
              <a:buNone/>
              <a:defRPr sz="2600"/>
            </a:lvl6pPr>
            <a:lvl7pPr lvl="6">
              <a:spcBef>
                <a:spcPct val="0"/>
              </a:spcBef>
              <a:spcAft>
                <a:spcPct val="0"/>
              </a:spcAft>
              <a:buSzPts val="2600"/>
              <a:buNone/>
              <a:defRPr sz="2600"/>
            </a:lvl7pPr>
            <a:lvl8pPr lvl="7">
              <a:spcBef>
                <a:spcPct val="0"/>
              </a:spcBef>
              <a:spcAft>
                <a:spcPct val="0"/>
              </a:spcAft>
              <a:buSzPts val="2600"/>
              <a:buNone/>
              <a:defRPr sz="2600"/>
            </a:lvl8pPr>
            <a:lvl9pPr lvl="8">
              <a:spcBef>
                <a:spcPct val="0"/>
              </a:spcBef>
              <a:spcAft>
                <a:spcPct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ct val="0"/>
              </a:spcBef>
              <a:spcAft>
                <a:spcPct val="0"/>
              </a:spcAft>
              <a:buSzPts val="1600"/>
              <a:buNone/>
              <a:defRPr sz="1600"/>
            </a:lvl1pPr>
            <a:lvl2pPr lvl="1">
              <a:lnSpc>
                <a:spcPct val="100000"/>
              </a:lnSpc>
              <a:spcBef>
                <a:spcPct val="0"/>
              </a:spcBef>
              <a:spcAft>
                <a:spcPct val="0"/>
              </a:spcAft>
              <a:buSzPts val="1600"/>
              <a:buNone/>
              <a:defRPr sz="1600"/>
            </a:lvl2pPr>
            <a:lvl3pPr lvl="2">
              <a:lnSpc>
                <a:spcPct val="100000"/>
              </a:lnSpc>
              <a:spcBef>
                <a:spcPct val="0"/>
              </a:spcBef>
              <a:spcAft>
                <a:spcPct val="0"/>
              </a:spcAft>
              <a:buSzPts val="1600"/>
              <a:buNone/>
              <a:defRPr sz="1600"/>
            </a:lvl3pPr>
            <a:lvl4pPr lvl="3">
              <a:lnSpc>
                <a:spcPct val="100000"/>
              </a:lnSpc>
              <a:spcBef>
                <a:spcPct val="0"/>
              </a:spcBef>
              <a:spcAft>
                <a:spcPct val="0"/>
              </a:spcAft>
              <a:buSzPts val="1600"/>
              <a:buNone/>
              <a:defRPr sz="1600"/>
            </a:lvl4pPr>
            <a:lvl5pPr lvl="4">
              <a:lnSpc>
                <a:spcPct val="100000"/>
              </a:lnSpc>
              <a:spcBef>
                <a:spcPct val="0"/>
              </a:spcBef>
              <a:spcAft>
                <a:spcPct val="0"/>
              </a:spcAft>
              <a:buSzPts val="1600"/>
              <a:buNone/>
              <a:defRPr sz="1600"/>
            </a:lvl5pPr>
            <a:lvl6pPr lvl="5">
              <a:lnSpc>
                <a:spcPct val="100000"/>
              </a:lnSpc>
              <a:spcBef>
                <a:spcPct val="0"/>
              </a:spcBef>
              <a:spcAft>
                <a:spcPct val="0"/>
              </a:spcAft>
              <a:buSzPts val="1600"/>
              <a:buNone/>
              <a:defRPr sz="1600"/>
            </a:lvl6pPr>
            <a:lvl7pPr lvl="6">
              <a:lnSpc>
                <a:spcPct val="100000"/>
              </a:lnSpc>
              <a:spcBef>
                <a:spcPct val="0"/>
              </a:spcBef>
              <a:spcAft>
                <a:spcPct val="0"/>
              </a:spcAft>
              <a:buSzPts val="1600"/>
              <a:buNone/>
              <a:defRPr sz="1600"/>
            </a:lvl7pPr>
            <a:lvl8pPr lvl="7">
              <a:lnSpc>
                <a:spcPct val="100000"/>
              </a:lnSpc>
              <a:spcBef>
                <a:spcPct val="0"/>
              </a:spcBef>
              <a:spcAft>
                <a:spcPct val="0"/>
              </a:spcAft>
              <a:buSzPts val="1600"/>
              <a:buNone/>
              <a:defRPr sz="1600"/>
            </a:lvl8pPr>
            <a:lvl9pPr lvl="8">
              <a:lnSpc>
                <a:spcPct val="100000"/>
              </a:lnSpc>
              <a:spcBef>
                <a:spcPct val="0"/>
              </a:spcBef>
              <a:spcAft>
                <a:spcPct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ct val="0"/>
              </a:spcBef>
              <a:spcAft>
                <a:spcPct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ct val="0"/>
              </a:spcBef>
              <a:spcAft>
                <a:spcPct val="0"/>
              </a:spcAft>
              <a:buClr>
                <a:schemeClr val="lt1"/>
              </a:buClr>
              <a:buSzPts val="8000"/>
              <a:buNone/>
              <a:defRPr sz="8000">
                <a:solidFill>
                  <a:schemeClr val="lt1"/>
                </a:solidFill>
              </a:defRPr>
            </a:lvl1pPr>
            <a:lvl2pPr lvl="1">
              <a:spcBef>
                <a:spcPct val="0"/>
              </a:spcBef>
              <a:spcAft>
                <a:spcPct val="0"/>
              </a:spcAft>
              <a:buClr>
                <a:schemeClr val="lt1"/>
              </a:buClr>
              <a:buSzPts val="8000"/>
              <a:buNone/>
              <a:defRPr sz="8000">
                <a:solidFill>
                  <a:schemeClr val="lt1"/>
                </a:solidFill>
              </a:defRPr>
            </a:lvl2pPr>
            <a:lvl3pPr lvl="2">
              <a:spcBef>
                <a:spcPct val="0"/>
              </a:spcBef>
              <a:spcAft>
                <a:spcPct val="0"/>
              </a:spcAft>
              <a:buClr>
                <a:schemeClr val="lt1"/>
              </a:buClr>
              <a:buSzPts val="8000"/>
              <a:buNone/>
              <a:defRPr sz="8000">
                <a:solidFill>
                  <a:schemeClr val="lt1"/>
                </a:solidFill>
              </a:defRPr>
            </a:lvl3pPr>
            <a:lvl4pPr lvl="3">
              <a:spcBef>
                <a:spcPct val="0"/>
              </a:spcBef>
              <a:spcAft>
                <a:spcPct val="0"/>
              </a:spcAft>
              <a:buClr>
                <a:schemeClr val="lt1"/>
              </a:buClr>
              <a:buSzPts val="8000"/>
              <a:buNone/>
              <a:defRPr sz="8000">
                <a:solidFill>
                  <a:schemeClr val="lt1"/>
                </a:solidFill>
              </a:defRPr>
            </a:lvl4pPr>
            <a:lvl5pPr lvl="4">
              <a:spcBef>
                <a:spcPct val="0"/>
              </a:spcBef>
              <a:spcAft>
                <a:spcPct val="0"/>
              </a:spcAft>
              <a:buClr>
                <a:schemeClr val="lt1"/>
              </a:buClr>
              <a:buSzPts val="8000"/>
              <a:buNone/>
              <a:defRPr sz="8000">
                <a:solidFill>
                  <a:schemeClr val="lt1"/>
                </a:solidFill>
              </a:defRPr>
            </a:lvl5pPr>
            <a:lvl6pPr lvl="5">
              <a:spcBef>
                <a:spcPct val="0"/>
              </a:spcBef>
              <a:spcAft>
                <a:spcPct val="0"/>
              </a:spcAft>
              <a:buClr>
                <a:schemeClr val="lt1"/>
              </a:buClr>
              <a:buSzPts val="8000"/>
              <a:buNone/>
              <a:defRPr sz="8000">
                <a:solidFill>
                  <a:schemeClr val="lt1"/>
                </a:solidFill>
              </a:defRPr>
            </a:lvl6pPr>
            <a:lvl7pPr lvl="6">
              <a:spcBef>
                <a:spcPct val="0"/>
              </a:spcBef>
              <a:spcAft>
                <a:spcPct val="0"/>
              </a:spcAft>
              <a:buClr>
                <a:schemeClr val="lt1"/>
              </a:buClr>
              <a:buSzPts val="8000"/>
              <a:buNone/>
              <a:defRPr sz="8000">
                <a:solidFill>
                  <a:schemeClr val="lt1"/>
                </a:solidFill>
              </a:defRPr>
            </a:lvl7pPr>
            <a:lvl8pPr lvl="7">
              <a:spcBef>
                <a:spcPct val="0"/>
              </a:spcBef>
              <a:spcAft>
                <a:spcPct val="0"/>
              </a:spcAft>
              <a:buClr>
                <a:schemeClr val="lt1"/>
              </a:buClr>
              <a:buSzPts val="8000"/>
              <a:buNone/>
              <a:defRPr sz="8000">
                <a:solidFill>
                  <a:schemeClr val="lt1"/>
                </a:solidFill>
              </a:defRPr>
            </a:lvl8pPr>
            <a:lvl9pPr lvl="8">
              <a:spcBef>
                <a:spcPct val="0"/>
              </a:spcBef>
              <a:spcAft>
                <a:spcPct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Clr>
                <a:schemeClr val="lt1"/>
              </a:buClr>
              <a:buSzPts val="1300"/>
              <a:buChar char="●"/>
              <a:defRPr>
                <a:solidFill>
                  <a:schemeClr val="lt1"/>
                </a:solidFill>
              </a:defRPr>
            </a:lvl1pPr>
            <a:lvl2pPr marL="914400" lvl="1" indent="-298450">
              <a:spcBef>
                <a:spcPct val="0"/>
              </a:spcBef>
              <a:spcAft>
                <a:spcPct val="0"/>
              </a:spcAft>
              <a:buClr>
                <a:schemeClr val="lt1"/>
              </a:buClr>
              <a:buSzPts val="1100"/>
              <a:buChar char="○"/>
              <a:defRPr>
                <a:solidFill>
                  <a:schemeClr val="lt1"/>
                </a:solidFill>
              </a:defRPr>
            </a:lvl2pPr>
            <a:lvl3pPr marL="1371600" lvl="2" indent="-298450">
              <a:spcBef>
                <a:spcPct val="0"/>
              </a:spcBef>
              <a:spcAft>
                <a:spcPct val="0"/>
              </a:spcAft>
              <a:buClr>
                <a:schemeClr val="lt1"/>
              </a:buClr>
              <a:buSzPts val="1100"/>
              <a:buChar char="■"/>
              <a:defRPr>
                <a:solidFill>
                  <a:schemeClr val="lt1"/>
                </a:solidFill>
              </a:defRPr>
            </a:lvl3pPr>
            <a:lvl4pPr marL="1828800" lvl="3" indent="-298450">
              <a:spcBef>
                <a:spcPct val="0"/>
              </a:spcBef>
              <a:spcAft>
                <a:spcPct val="0"/>
              </a:spcAft>
              <a:buClr>
                <a:schemeClr val="lt1"/>
              </a:buClr>
              <a:buSzPts val="1100"/>
              <a:buChar char="●"/>
              <a:defRPr>
                <a:solidFill>
                  <a:schemeClr val="lt1"/>
                </a:solidFill>
              </a:defRPr>
            </a:lvl4pPr>
            <a:lvl5pPr marL="2286000" lvl="4" indent="-298450">
              <a:spcBef>
                <a:spcPct val="0"/>
              </a:spcBef>
              <a:spcAft>
                <a:spcPct val="0"/>
              </a:spcAft>
              <a:buClr>
                <a:schemeClr val="lt1"/>
              </a:buClr>
              <a:buSzPts val="1100"/>
              <a:buChar char="○"/>
              <a:defRPr>
                <a:solidFill>
                  <a:schemeClr val="lt1"/>
                </a:solidFill>
              </a:defRPr>
            </a:lvl5pPr>
            <a:lvl6pPr marL="2743200" lvl="5" indent="-298450">
              <a:spcBef>
                <a:spcPct val="0"/>
              </a:spcBef>
              <a:spcAft>
                <a:spcPct val="0"/>
              </a:spcAft>
              <a:buClr>
                <a:schemeClr val="lt1"/>
              </a:buClr>
              <a:buSzPts val="1100"/>
              <a:buChar char="■"/>
              <a:defRPr>
                <a:solidFill>
                  <a:schemeClr val="lt1"/>
                </a:solidFill>
              </a:defRPr>
            </a:lvl6pPr>
            <a:lvl7pPr marL="3200400" lvl="6" indent="-298450">
              <a:spcBef>
                <a:spcPct val="0"/>
              </a:spcBef>
              <a:spcAft>
                <a:spcPct val="0"/>
              </a:spcAft>
              <a:buClr>
                <a:schemeClr val="lt1"/>
              </a:buClr>
              <a:buSzPts val="1100"/>
              <a:buChar char="●"/>
              <a:defRPr>
                <a:solidFill>
                  <a:schemeClr val="lt1"/>
                </a:solidFill>
              </a:defRPr>
            </a:lvl7pPr>
            <a:lvl8pPr marL="3657600" lvl="7" indent="-298450">
              <a:spcBef>
                <a:spcPct val="0"/>
              </a:spcBef>
              <a:spcAft>
                <a:spcPct val="0"/>
              </a:spcAft>
              <a:buClr>
                <a:schemeClr val="lt1"/>
              </a:buClr>
              <a:buSzPts val="1100"/>
              <a:buChar char="○"/>
              <a:defRPr>
                <a:solidFill>
                  <a:schemeClr val="lt1"/>
                </a:solidFill>
              </a:defRPr>
            </a:lvl8pPr>
            <a:lvl9pPr marL="4114800" lvl="8" indent="-298450">
              <a:spcBef>
                <a:spcPct val="0"/>
              </a:spcBef>
              <a:spcAft>
                <a:spcPct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ct val="0"/>
              </a:spcBef>
              <a:spcAft>
                <a:spcPct val="0"/>
              </a:spcAft>
              <a:buClr>
                <a:schemeClr val="lt1"/>
              </a:buClr>
              <a:buSzPts val="3600"/>
              <a:buNone/>
              <a:defRPr sz="3600">
                <a:solidFill>
                  <a:schemeClr val="lt1"/>
                </a:solidFill>
              </a:defRPr>
            </a:lvl1pPr>
            <a:lvl2pPr lvl="1">
              <a:spcBef>
                <a:spcPct val="0"/>
              </a:spcBef>
              <a:spcAft>
                <a:spcPct val="0"/>
              </a:spcAft>
              <a:buClr>
                <a:schemeClr val="lt1"/>
              </a:buClr>
              <a:buSzPts val="3600"/>
              <a:buNone/>
              <a:defRPr sz="3600">
                <a:solidFill>
                  <a:schemeClr val="lt1"/>
                </a:solidFill>
              </a:defRPr>
            </a:lvl2pPr>
            <a:lvl3pPr lvl="2">
              <a:spcBef>
                <a:spcPct val="0"/>
              </a:spcBef>
              <a:spcAft>
                <a:spcPct val="0"/>
              </a:spcAft>
              <a:buClr>
                <a:schemeClr val="lt1"/>
              </a:buClr>
              <a:buSzPts val="3600"/>
              <a:buNone/>
              <a:defRPr sz="3600">
                <a:solidFill>
                  <a:schemeClr val="lt1"/>
                </a:solidFill>
              </a:defRPr>
            </a:lvl3pPr>
            <a:lvl4pPr lvl="3">
              <a:spcBef>
                <a:spcPct val="0"/>
              </a:spcBef>
              <a:spcAft>
                <a:spcPct val="0"/>
              </a:spcAft>
              <a:buClr>
                <a:schemeClr val="lt1"/>
              </a:buClr>
              <a:buSzPts val="3600"/>
              <a:buNone/>
              <a:defRPr sz="3600">
                <a:solidFill>
                  <a:schemeClr val="lt1"/>
                </a:solidFill>
              </a:defRPr>
            </a:lvl4pPr>
            <a:lvl5pPr lvl="4">
              <a:spcBef>
                <a:spcPct val="0"/>
              </a:spcBef>
              <a:spcAft>
                <a:spcPct val="0"/>
              </a:spcAft>
              <a:buClr>
                <a:schemeClr val="lt1"/>
              </a:buClr>
              <a:buSzPts val="3600"/>
              <a:buNone/>
              <a:defRPr sz="3600">
                <a:solidFill>
                  <a:schemeClr val="lt1"/>
                </a:solidFill>
              </a:defRPr>
            </a:lvl5pPr>
            <a:lvl6pPr lvl="5">
              <a:spcBef>
                <a:spcPct val="0"/>
              </a:spcBef>
              <a:spcAft>
                <a:spcPct val="0"/>
              </a:spcAft>
              <a:buClr>
                <a:schemeClr val="lt1"/>
              </a:buClr>
              <a:buSzPts val="3600"/>
              <a:buNone/>
              <a:defRPr sz="3600">
                <a:solidFill>
                  <a:schemeClr val="lt1"/>
                </a:solidFill>
              </a:defRPr>
            </a:lvl6pPr>
            <a:lvl7pPr lvl="6">
              <a:spcBef>
                <a:spcPct val="0"/>
              </a:spcBef>
              <a:spcAft>
                <a:spcPct val="0"/>
              </a:spcAft>
              <a:buClr>
                <a:schemeClr val="lt1"/>
              </a:buClr>
              <a:buSzPts val="3600"/>
              <a:buNone/>
              <a:defRPr sz="3600">
                <a:solidFill>
                  <a:schemeClr val="lt1"/>
                </a:solidFill>
              </a:defRPr>
            </a:lvl7pPr>
            <a:lvl8pPr lvl="7">
              <a:spcBef>
                <a:spcPct val="0"/>
              </a:spcBef>
              <a:spcAft>
                <a:spcPct val="0"/>
              </a:spcAft>
              <a:buClr>
                <a:schemeClr val="lt1"/>
              </a:buClr>
              <a:buSzPts val="3600"/>
              <a:buNone/>
              <a:defRPr sz="3600">
                <a:solidFill>
                  <a:schemeClr val="lt1"/>
                </a:solidFill>
              </a:defRPr>
            </a:lvl8pPr>
            <a:lvl9pPr lvl="8">
              <a:spcBef>
                <a:spcPct val="0"/>
              </a:spcBef>
              <a:spcAft>
                <a:spcPct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ct val="0"/>
              </a:spcBef>
              <a:spcAft>
                <a:spcPct val="0"/>
              </a:spcAft>
              <a:buSzPts val="2600"/>
              <a:buNone/>
              <a:defRPr sz="2600"/>
            </a:lvl1pPr>
            <a:lvl2pPr lvl="1">
              <a:spcBef>
                <a:spcPct val="0"/>
              </a:spcBef>
              <a:spcAft>
                <a:spcPct val="0"/>
              </a:spcAft>
              <a:buSzPts val="2600"/>
              <a:buNone/>
              <a:defRPr sz="2600"/>
            </a:lvl2pPr>
            <a:lvl3pPr lvl="2">
              <a:spcBef>
                <a:spcPct val="0"/>
              </a:spcBef>
              <a:spcAft>
                <a:spcPct val="0"/>
              </a:spcAft>
              <a:buSzPts val="2600"/>
              <a:buNone/>
              <a:defRPr sz="2600"/>
            </a:lvl3pPr>
            <a:lvl4pPr lvl="3">
              <a:spcBef>
                <a:spcPct val="0"/>
              </a:spcBef>
              <a:spcAft>
                <a:spcPct val="0"/>
              </a:spcAft>
              <a:buSzPts val="2600"/>
              <a:buNone/>
              <a:defRPr sz="2600"/>
            </a:lvl4pPr>
            <a:lvl5pPr lvl="4">
              <a:spcBef>
                <a:spcPct val="0"/>
              </a:spcBef>
              <a:spcAft>
                <a:spcPct val="0"/>
              </a:spcAft>
              <a:buSzPts val="2600"/>
              <a:buNone/>
              <a:defRPr sz="2600"/>
            </a:lvl5pPr>
            <a:lvl6pPr lvl="5">
              <a:spcBef>
                <a:spcPct val="0"/>
              </a:spcBef>
              <a:spcAft>
                <a:spcPct val="0"/>
              </a:spcAft>
              <a:buSzPts val="2600"/>
              <a:buNone/>
              <a:defRPr sz="2600"/>
            </a:lvl6pPr>
            <a:lvl7pPr lvl="6">
              <a:spcBef>
                <a:spcPct val="0"/>
              </a:spcBef>
              <a:spcAft>
                <a:spcPct val="0"/>
              </a:spcAft>
              <a:buSzPts val="2600"/>
              <a:buNone/>
              <a:defRPr sz="2600"/>
            </a:lvl7pPr>
            <a:lvl8pPr lvl="7">
              <a:spcBef>
                <a:spcPct val="0"/>
              </a:spcBef>
              <a:spcAft>
                <a:spcPct val="0"/>
              </a:spcAft>
              <a:buSzPts val="2600"/>
              <a:buNone/>
              <a:defRPr sz="2600"/>
            </a:lvl8pPr>
            <a:lvl9pPr lvl="8">
              <a:spcBef>
                <a:spcPct val="0"/>
              </a:spcBef>
              <a:spcAft>
                <a:spcPct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2DBD8C3-A64F-4186-909F-683E13021D1D}" type="datetimeFigureOut">
              <a:rPr lang="en-US" smtClean="0"/>
              <a:t>3/9/2023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ct val="0"/>
              </a:spcBef>
              <a:spcAft>
                <a:spcPct val="0"/>
              </a:spcAft>
              <a:buSzPts val="2600"/>
              <a:buNone/>
              <a:defRPr sz="2600"/>
            </a:lvl1pPr>
            <a:lvl2pPr lvl="1">
              <a:spcBef>
                <a:spcPct val="0"/>
              </a:spcBef>
              <a:spcAft>
                <a:spcPct val="0"/>
              </a:spcAft>
              <a:buSzPts val="2600"/>
              <a:buNone/>
              <a:defRPr sz="2600"/>
            </a:lvl2pPr>
            <a:lvl3pPr lvl="2">
              <a:spcBef>
                <a:spcPct val="0"/>
              </a:spcBef>
              <a:spcAft>
                <a:spcPct val="0"/>
              </a:spcAft>
              <a:buSzPts val="2600"/>
              <a:buNone/>
              <a:defRPr sz="2600"/>
            </a:lvl3pPr>
            <a:lvl4pPr lvl="3">
              <a:spcBef>
                <a:spcPct val="0"/>
              </a:spcBef>
              <a:spcAft>
                <a:spcPct val="0"/>
              </a:spcAft>
              <a:buSzPts val="2600"/>
              <a:buNone/>
              <a:defRPr sz="2600"/>
            </a:lvl4pPr>
            <a:lvl5pPr lvl="4">
              <a:spcBef>
                <a:spcPct val="0"/>
              </a:spcBef>
              <a:spcAft>
                <a:spcPct val="0"/>
              </a:spcAft>
              <a:buSzPts val="2600"/>
              <a:buNone/>
              <a:defRPr sz="2600"/>
            </a:lvl5pPr>
            <a:lvl6pPr lvl="5">
              <a:spcBef>
                <a:spcPct val="0"/>
              </a:spcBef>
              <a:spcAft>
                <a:spcPct val="0"/>
              </a:spcAft>
              <a:buSzPts val="2600"/>
              <a:buNone/>
              <a:defRPr sz="2600"/>
            </a:lvl6pPr>
            <a:lvl7pPr lvl="6">
              <a:spcBef>
                <a:spcPct val="0"/>
              </a:spcBef>
              <a:spcAft>
                <a:spcPct val="0"/>
              </a:spcAft>
              <a:buSzPts val="2600"/>
              <a:buNone/>
              <a:defRPr sz="2600"/>
            </a:lvl7pPr>
            <a:lvl8pPr lvl="7">
              <a:spcBef>
                <a:spcPct val="0"/>
              </a:spcBef>
              <a:spcAft>
                <a:spcPct val="0"/>
              </a:spcAft>
              <a:buSzPts val="2600"/>
              <a:buNone/>
              <a:defRPr sz="2600"/>
            </a:lvl8pPr>
            <a:lvl9pPr lvl="8">
              <a:spcBef>
                <a:spcPct val="0"/>
              </a:spcBef>
              <a:spcAft>
                <a:spcPct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ct val="0"/>
              </a:spcBef>
              <a:spcAft>
                <a:spcPct val="0"/>
              </a:spcAft>
              <a:buSzPts val="2600"/>
              <a:buNone/>
              <a:defRPr sz="2600"/>
            </a:lvl1pPr>
            <a:lvl2pPr lvl="1">
              <a:spcBef>
                <a:spcPct val="0"/>
              </a:spcBef>
              <a:spcAft>
                <a:spcPct val="0"/>
              </a:spcAft>
              <a:buSzPts val="2600"/>
              <a:buNone/>
              <a:defRPr sz="2600"/>
            </a:lvl2pPr>
            <a:lvl3pPr lvl="2">
              <a:spcBef>
                <a:spcPct val="0"/>
              </a:spcBef>
              <a:spcAft>
                <a:spcPct val="0"/>
              </a:spcAft>
              <a:buSzPts val="2600"/>
              <a:buNone/>
              <a:defRPr sz="2600"/>
            </a:lvl3pPr>
            <a:lvl4pPr lvl="3">
              <a:spcBef>
                <a:spcPct val="0"/>
              </a:spcBef>
              <a:spcAft>
                <a:spcPct val="0"/>
              </a:spcAft>
              <a:buSzPts val="2600"/>
              <a:buNone/>
              <a:defRPr sz="2600"/>
            </a:lvl4pPr>
            <a:lvl5pPr lvl="4">
              <a:spcBef>
                <a:spcPct val="0"/>
              </a:spcBef>
              <a:spcAft>
                <a:spcPct val="0"/>
              </a:spcAft>
              <a:buSzPts val="2600"/>
              <a:buNone/>
              <a:defRPr sz="2600"/>
            </a:lvl5pPr>
            <a:lvl6pPr lvl="5">
              <a:spcBef>
                <a:spcPct val="0"/>
              </a:spcBef>
              <a:spcAft>
                <a:spcPct val="0"/>
              </a:spcAft>
              <a:buSzPts val="2600"/>
              <a:buNone/>
              <a:defRPr sz="2600"/>
            </a:lvl6pPr>
            <a:lvl7pPr lvl="6">
              <a:spcBef>
                <a:spcPct val="0"/>
              </a:spcBef>
              <a:spcAft>
                <a:spcPct val="0"/>
              </a:spcAft>
              <a:buSzPts val="2600"/>
              <a:buNone/>
              <a:defRPr sz="2600"/>
            </a:lvl7pPr>
            <a:lvl8pPr lvl="7">
              <a:spcBef>
                <a:spcPct val="0"/>
              </a:spcBef>
              <a:spcAft>
                <a:spcPct val="0"/>
              </a:spcAft>
              <a:buSzPts val="2600"/>
              <a:buNone/>
              <a:defRPr sz="2600"/>
            </a:lvl8pPr>
            <a:lvl9pPr lvl="8">
              <a:spcBef>
                <a:spcPct val="0"/>
              </a:spcBef>
              <a:spcAft>
                <a:spcPct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ct val="0"/>
              </a:spcBef>
              <a:spcAft>
                <a:spcPct val="0"/>
              </a:spcAft>
              <a:buSzPts val="2600"/>
              <a:buNone/>
              <a:defRPr sz="2600"/>
            </a:lvl1pPr>
            <a:lvl2pPr lvl="1">
              <a:spcBef>
                <a:spcPct val="0"/>
              </a:spcBef>
              <a:spcAft>
                <a:spcPct val="0"/>
              </a:spcAft>
              <a:buSzPts val="2600"/>
              <a:buNone/>
              <a:defRPr sz="2600"/>
            </a:lvl2pPr>
            <a:lvl3pPr lvl="2">
              <a:spcBef>
                <a:spcPct val="0"/>
              </a:spcBef>
              <a:spcAft>
                <a:spcPct val="0"/>
              </a:spcAft>
              <a:buSzPts val="2600"/>
              <a:buNone/>
              <a:defRPr sz="2600"/>
            </a:lvl3pPr>
            <a:lvl4pPr lvl="3">
              <a:spcBef>
                <a:spcPct val="0"/>
              </a:spcBef>
              <a:spcAft>
                <a:spcPct val="0"/>
              </a:spcAft>
              <a:buSzPts val="2600"/>
              <a:buNone/>
              <a:defRPr sz="2600"/>
            </a:lvl4pPr>
            <a:lvl5pPr lvl="4">
              <a:spcBef>
                <a:spcPct val="0"/>
              </a:spcBef>
              <a:spcAft>
                <a:spcPct val="0"/>
              </a:spcAft>
              <a:buSzPts val="2600"/>
              <a:buNone/>
              <a:defRPr sz="2600"/>
            </a:lvl5pPr>
            <a:lvl6pPr lvl="5">
              <a:spcBef>
                <a:spcPct val="0"/>
              </a:spcBef>
              <a:spcAft>
                <a:spcPct val="0"/>
              </a:spcAft>
              <a:buSzPts val="2600"/>
              <a:buNone/>
              <a:defRPr sz="2600"/>
            </a:lvl6pPr>
            <a:lvl7pPr lvl="6">
              <a:spcBef>
                <a:spcPct val="0"/>
              </a:spcBef>
              <a:spcAft>
                <a:spcPct val="0"/>
              </a:spcAft>
              <a:buSzPts val="2600"/>
              <a:buNone/>
              <a:defRPr sz="2600"/>
            </a:lvl7pPr>
            <a:lvl8pPr lvl="7">
              <a:spcBef>
                <a:spcPct val="0"/>
              </a:spcBef>
              <a:spcAft>
                <a:spcPct val="0"/>
              </a:spcAft>
              <a:buSzPts val="2600"/>
              <a:buNone/>
              <a:defRPr sz="2600"/>
            </a:lvl8pPr>
            <a:lvl9pPr lvl="8">
              <a:spcBef>
                <a:spcPct val="0"/>
              </a:spcBef>
              <a:spcAft>
                <a:spcPct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ct val="0"/>
              </a:spcBef>
              <a:spcAft>
                <a:spcPct val="0"/>
              </a:spcAft>
              <a:buClr>
                <a:schemeClr val="lt1"/>
              </a:buClr>
              <a:buSzPts val="3600"/>
              <a:buNone/>
              <a:defRPr sz="3600">
                <a:solidFill>
                  <a:schemeClr val="lt1"/>
                </a:solidFill>
              </a:defRPr>
            </a:lvl1pPr>
            <a:lvl2pPr lvl="1">
              <a:spcBef>
                <a:spcPct val="0"/>
              </a:spcBef>
              <a:spcAft>
                <a:spcPct val="0"/>
              </a:spcAft>
              <a:buClr>
                <a:schemeClr val="lt1"/>
              </a:buClr>
              <a:buSzPts val="3600"/>
              <a:buNone/>
              <a:defRPr sz="3600">
                <a:solidFill>
                  <a:schemeClr val="lt1"/>
                </a:solidFill>
              </a:defRPr>
            </a:lvl2pPr>
            <a:lvl3pPr lvl="2">
              <a:spcBef>
                <a:spcPct val="0"/>
              </a:spcBef>
              <a:spcAft>
                <a:spcPct val="0"/>
              </a:spcAft>
              <a:buClr>
                <a:schemeClr val="lt1"/>
              </a:buClr>
              <a:buSzPts val="3600"/>
              <a:buNone/>
              <a:defRPr sz="3600">
                <a:solidFill>
                  <a:schemeClr val="lt1"/>
                </a:solidFill>
              </a:defRPr>
            </a:lvl3pPr>
            <a:lvl4pPr lvl="3">
              <a:spcBef>
                <a:spcPct val="0"/>
              </a:spcBef>
              <a:spcAft>
                <a:spcPct val="0"/>
              </a:spcAft>
              <a:buClr>
                <a:schemeClr val="lt1"/>
              </a:buClr>
              <a:buSzPts val="3600"/>
              <a:buNone/>
              <a:defRPr sz="3600">
                <a:solidFill>
                  <a:schemeClr val="lt1"/>
                </a:solidFill>
              </a:defRPr>
            </a:lvl4pPr>
            <a:lvl5pPr lvl="4">
              <a:spcBef>
                <a:spcPct val="0"/>
              </a:spcBef>
              <a:spcAft>
                <a:spcPct val="0"/>
              </a:spcAft>
              <a:buClr>
                <a:schemeClr val="lt1"/>
              </a:buClr>
              <a:buSzPts val="3600"/>
              <a:buNone/>
              <a:defRPr sz="3600">
                <a:solidFill>
                  <a:schemeClr val="lt1"/>
                </a:solidFill>
              </a:defRPr>
            </a:lvl5pPr>
            <a:lvl6pPr lvl="5">
              <a:spcBef>
                <a:spcPct val="0"/>
              </a:spcBef>
              <a:spcAft>
                <a:spcPct val="0"/>
              </a:spcAft>
              <a:buClr>
                <a:schemeClr val="lt1"/>
              </a:buClr>
              <a:buSzPts val="3600"/>
              <a:buNone/>
              <a:defRPr sz="3600">
                <a:solidFill>
                  <a:schemeClr val="lt1"/>
                </a:solidFill>
              </a:defRPr>
            </a:lvl6pPr>
            <a:lvl7pPr lvl="6">
              <a:spcBef>
                <a:spcPct val="0"/>
              </a:spcBef>
              <a:spcAft>
                <a:spcPct val="0"/>
              </a:spcAft>
              <a:buClr>
                <a:schemeClr val="lt1"/>
              </a:buClr>
              <a:buSzPts val="3600"/>
              <a:buNone/>
              <a:defRPr sz="3600">
                <a:solidFill>
                  <a:schemeClr val="lt1"/>
                </a:solidFill>
              </a:defRPr>
            </a:lvl7pPr>
            <a:lvl8pPr lvl="7">
              <a:spcBef>
                <a:spcPct val="0"/>
              </a:spcBef>
              <a:spcAft>
                <a:spcPct val="0"/>
              </a:spcAft>
              <a:buClr>
                <a:schemeClr val="lt1"/>
              </a:buClr>
              <a:buSzPts val="3600"/>
              <a:buNone/>
              <a:defRPr sz="3600">
                <a:solidFill>
                  <a:schemeClr val="lt1"/>
                </a:solidFill>
              </a:defRPr>
            </a:lvl8pPr>
            <a:lvl9pPr lvl="8">
              <a:spcBef>
                <a:spcPct val="0"/>
              </a:spcBef>
              <a:spcAft>
                <a:spcPct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ct val="0"/>
              </a:spcBef>
              <a:spcAft>
                <a:spcPct val="0"/>
              </a:spcAft>
              <a:buSzPts val="2600"/>
              <a:buNone/>
              <a:defRPr sz="2600"/>
            </a:lvl1pPr>
            <a:lvl2pPr lvl="1">
              <a:spcBef>
                <a:spcPct val="0"/>
              </a:spcBef>
              <a:spcAft>
                <a:spcPct val="0"/>
              </a:spcAft>
              <a:buSzPts val="2600"/>
              <a:buNone/>
              <a:defRPr sz="2600"/>
            </a:lvl2pPr>
            <a:lvl3pPr lvl="2">
              <a:spcBef>
                <a:spcPct val="0"/>
              </a:spcBef>
              <a:spcAft>
                <a:spcPct val="0"/>
              </a:spcAft>
              <a:buSzPts val="2600"/>
              <a:buNone/>
              <a:defRPr sz="2600"/>
            </a:lvl3pPr>
            <a:lvl4pPr lvl="3">
              <a:spcBef>
                <a:spcPct val="0"/>
              </a:spcBef>
              <a:spcAft>
                <a:spcPct val="0"/>
              </a:spcAft>
              <a:buSzPts val="2600"/>
              <a:buNone/>
              <a:defRPr sz="2600"/>
            </a:lvl4pPr>
            <a:lvl5pPr lvl="4">
              <a:spcBef>
                <a:spcPct val="0"/>
              </a:spcBef>
              <a:spcAft>
                <a:spcPct val="0"/>
              </a:spcAft>
              <a:buSzPts val="2600"/>
              <a:buNone/>
              <a:defRPr sz="2600"/>
            </a:lvl5pPr>
            <a:lvl6pPr lvl="5">
              <a:spcBef>
                <a:spcPct val="0"/>
              </a:spcBef>
              <a:spcAft>
                <a:spcPct val="0"/>
              </a:spcAft>
              <a:buSzPts val="2600"/>
              <a:buNone/>
              <a:defRPr sz="2600"/>
            </a:lvl6pPr>
            <a:lvl7pPr lvl="6">
              <a:spcBef>
                <a:spcPct val="0"/>
              </a:spcBef>
              <a:spcAft>
                <a:spcPct val="0"/>
              </a:spcAft>
              <a:buSzPts val="2600"/>
              <a:buNone/>
              <a:defRPr sz="2600"/>
            </a:lvl7pPr>
            <a:lvl8pPr lvl="7">
              <a:spcBef>
                <a:spcPct val="0"/>
              </a:spcBef>
              <a:spcAft>
                <a:spcPct val="0"/>
              </a:spcAft>
              <a:buSzPts val="2600"/>
              <a:buNone/>
              <a:defRPr sz="2600"/>
            </a:lvl8pPr>
            <a:lvl9pPr lvl="8">
              <a:spcBef>
                <a:spcPct val="0"/>
              </a:spcBef>
              <a:spcAft>
                <a:spcPct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ct val="0"/>
              </a:spcBef>
              <a:spcAft>
                <a:spcPct val="0"/>
              </a:spcAft>
              <a:buSzPts val="1600"/>
              <a:buNone/>
              <a:defRPr sz="1600"/>
            </a:lvl1pPr>
            <a:lvl2pPr lvl="1">
              <a:lnSpc>
                <a:spcPct val="100000"/>
              </a:lnSpc>
              <a:spcBef>
                <a:spcPct val="0"/>
              </a:spcBef>
              <a:spcAft>
                <a:spcPct val="0"/>
              </a:spcAft>
              <a:buSzPts val="1600"/>
              <a:buNone/>
              <a:defRPr sz="1600"/>
            </a:lvl2pPr>
            <a:lvl3pPr lvl="2">
              <a:lnSpc>
                <a:spcPct val="100000"/>
              </a:lnSpc>
              <a:spcBef>
                <a:spcPct val="0"/>
              </a:spcBef>
              <a:spcAft>
                <a:spcPct val="0"/>
              </a:spcAft>
              <a:buSzPts val="1600"/>
              <a:buNone/>
              <a:defRPr sz="1600"/>
            </a:lvl3pPr>
            <a:lvl4pPr lvl="3">
              <a:lnSpc>
                <a:spcPct val="100000"/>
              </a:lnSpc>
              <a:spcBef>
                <a:spcPct val="0"/>
              </a:spcBef>
              <a:spcAft>
                <a:spcPct val="0"/>
              </a:spcAft>
              <a:buSzPts val="1600"/>
              <a:buNone/>
              <a:defRPr sz="1600"/>
            </a:lvl4pPr>
            <a:lvl5pPr lvl="4">
              <a:lnSpc>
                <a:spcPct val="100000"/>
              </a:lnSpc>
              <a:spcBef>
                <a:spcPct val="0"/>
              </a:spcBef>
              <a:spcAft>
                <a:spcPct val="0"/>
              </a:spcAft>
              <a:buSzPts val="1600"/>
              <a:buNone/>
              <a:defRPr sz="1600"/>
            </a:lvl5pPr>
            <a:lvl6pPr lvl="5">
              <a:lnSpc>
                <a:spcPct val="100000"/>
              </a:lnSpc>
              <a:spcBef>
                <a:spcPct val="0"/>
              </a:spcBef>
              <a:spcAft>
                <a:spcPct val="0"/>
              </a:spcAft>
              <a:buSzPts val="1600"/>
              <a:buNone/>
              <a:defRPr sz="1600"/>
            </a:lvl6pPr>
            <a:lvl7pPr lvl="6">
              <a:lnSpc>
                <a:spcPct val="100000"/>
              </a:lnSpc>
              <a:spcBef>
                <a:spcPct val="0"/>
              </a:spcBef>
              <a:spcAft>
                <a:spcPct val="0"/>
              </a:spcAft>
              <a:buSzPts val="1600"/>
              <a:buNone/>
              <a:defRPr sz="1600"/>
            </a:lvl7pPr>
            <a:lvl8pPr lvl="7">
              <a:lnSpc>
                <a:spcPct val="100000"/>
              </a:lnSpc>
              <a:spcBef>
                <a:spcPct val="0"/>
              </a:spcBef>
              <a:spcAft>
                <a:spcPct val="0"/>
              </a:spcAft>
              <a:buSzPts val="1600"/>
              <a:buNone/>
              <a:defRPr sz="1600"/>
            </a:lvl8pPr>
            <a:lvl9pPr lvl="8">
              <a:lnSpc>
                <a:spcPct val="100000"/>
              </a:lnSpc>
              <a:spcBef>
                <a:spcPct val="0"/>
              </a:spcBef>
              <a:spcAft>
                <a:spcPct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ct val="0"/>
              </a:spcBef>
              <a:spcAft>
                <a:spcPct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ct val="0"/>
              </a:spcBef>
              <a:spcAft>
                <a:spcPct val="0"/>
              </a:spcAft>
              <a:buClr>
                <a:schemeClr val="lt1"/>
              </a:buClr>
              <a:buSzPts val="8000"/>
              <a:buNone/>
              <a:defRPr sz="8000">
                <a:solidFill>
                  <a:schemeClr val="lt1"/>
                </a:solidFill>
              </a:defRPr>
            </a:lvl1pPr>
            <a:lvl2pPr lvl="1">
              <a:spcBef>
                <a:spcPct val="0"/>
              </a:spcBef>
              <a:spcAft>
                <a:spcPct val="0"/>
              </a:spcAft>
              <a:buClr>
                <a:schemeClr val="lt1"/>
              </a:buClr>
              <a:buSzPts val="8000"/>
              <a:buNone/>
              <a:defRPr sz="8000">
                <a:solidFill>
                  <a:schemeClr val="lt1"/>
                </a:solidFill>
              </a:defRPr>
            </a:lvl2pPr>
            <a:lvl3pPr lvl="2">
              <a:spcBef>
                <a:spcPct val="0"/>
              </a:spcBef>
              <a:spcAft>
                <a:spcPct val="0"/>
              </a:spcAft>
              <a:buClr>
                <a:schemeClr val="lt1"/>
              </a:buClr>
              <a:buSzPts val="8000"/>
              <a:buNone/>
              <a:defRPr sz="8000">
                <a:solidFill>
                  <a:schemeClr val="lt1"/>
                </a:solidFill>
              </a:defRPr>
            </a:lvl3pPr>
            <a:lvl4pPr lvl="3">
              <a:spcBef>
                <a:spcPct val="0"/>
              </a:spcBef>
              <a:spcAft>
                <a:spcPct val="0"/>
              </a:spcAft>
              <a:buClr>
                <a:schemeClr val="lt1"/>
              </a:buClr>
              <a:buSzPts val="8000"/>
              <a:buNone/>
              <a:defRPr sz="8000">
                <a:solidFill>
                  <a:schemeClr val="lt1"/>
                </a:solidFill>
              </a:defRPr>
            </a:lvl4pPr>
            <a:lvl5pPr lvl="4">
              <a:spcBef>
                <a:spcPct val="0"/>
              </a:spcBef>
              <a:spcAft>
                <a:spcPct val="0"/>
              </a:spcAft>
              <a:buClr>
                <a:schemeClr val="lt1"/>
              </a:buClr>
              <a:buSzPts val="8000"/>
              <a:buNone/>
              <a:defRPr sz="8000">
                <a:solidFill>
                  <a:schemeClr val="lt1"/>
                </a:solidFill>
              </a:defRPr>
            </a:lvl5pPr>
            <a:lvl6pPr lvl="5">
              <a:spcBef>
                <a:spcPct val="0"/>
              </a:spcBef>
              <a:spcAft>
                <a:spcPct val="0"/>
              </a:spcAft>
              <a:buClr>
                <a:schemeClr val="lt1"/>
              </a:buClr>
              <a:buSzPts val="8000"/>
              <a:buNone/>
              <a:defRPr sz="8000">
                <a:solidFill>
                  <a:schemeClr val="lt1"/>
                </a:solidFill>
              </a:defRPr>
            </a:lvl6pPr>
            <a:lvl7pPr lvl="6">
              <a:spcBef>
                <a:spcPct val="0"/>
              </a:spcBef>
              <a:spcAft>
                <a:spcPct val="0"/>
              </a:spcAft>
              <a:buClr>
                <a:schemeClr val="lt1"/>
              </a:buClr>
              <a:buSzPts val="8000"/>
              <a:buNone/>
              <a:defRPr sz="8000">
                <a:solidFill>
                  <a:schemeClr val="lt1"/>
                </a:solidFill>
              </a:defRPr>
            </a:lvl7pPr>
            <a:lvl8pPr lvl="7">
              <a:spcBef>
                <a:spcPct val="0"/>
              </a:spcBef>
              <a:spcAft>
                <a:spcPct val="0"/>
              </a:spcAft>
              <a:buClr>
                <a:schemeClr val="lt1"/>
              </a:buClr>
              <a:buSzPts val="8000"/>
              <a:buNone/>
              <a:defRPr sz="8000">
                <a:solidFill>
                  <a:schemeClr val="lt1"/>
                </a:solidFill>
              </a:defRPr>
            </a:lvl8pPr>
            <a:lvl9pPr lvl="8">
              <a:spcBef>
                <a:spcPct val="0"/>
              </a:spcBef>
              <a:spcAft>
                <a:spcPct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Clr>
                <a:schemeClr val="lt1"/>
              </a:buClr>
              <a:buSzPts val="1300"/>
              <a:buChar char="●"/>
              <a:defRPr>
                <a:solidFill>
                  <a:schemeClr val="lt1"/>
                </a:solidFill>
              </a:defRPr>
            </a:lvl1pPr>
            <a:lvl2pPr marL="914400" lvl="1" indent="-298450">
              <a:spcBef>
                <a:spcPct val="0"/>
              </a:spcBef>
              <a:spcAft>
                <a:spcPct val="0"/>
              </a:spcAft>
              <a:buClr>
                <a:schemeClr val="lt1"/>
              </a:buClr>
              <a:buSzPts val="1100"/>
              <a:buChar char="○"/>
              <a:defRPr>
                <a:solidFill>
                  <a:schemeClr val="lt1"/>
                </a:solidFill>
              </a:defRPr>
            </a:lvl2pPr>
            <a:lvl3pPr marL="1371600" lvl="2" indent="-298450">
              <a:spcBef>
                <a:spcPct val="0"/>
              </a:spcBef>
              <a:spcAft>
                <a:spcPct val="0"/>
              </a:spcAft>
              <a:buClr>
                <a:schemeClr val="lt1"/>
              </a:buClr>
              <a:buSzPts val="1100"/>
              <a:buChar char="■"/>
              <a:defRPr>
                <a:solidFill>
                  <a:schemeClr val="lt1"/>
                </a:solidFill>
              </a:defRPr>
            </a:lvl3pPr>
            <a:lvl4pPr marL="1828800" lvl="3" indent="-298450">
              <a:spcBef>
                <a:spcPct val="0"/>
              </a:spcBef>
              <a:spcAft>
                <a:spcPct val="0"/>
              </a:spcAft>
              <a:buClr>
                <a:schemeClr val="lt1"/>
              </a:buClr>
              <a:buSzPts val="1100"/>
              <a:buChar char="●"/>
              <a:defRPr>
                <a:solidFill>
                  <a:schemeClr val="lt1"/>
                </a:solidFill>
              </a:defRPr>
            </a:lvl4pPr>
            <a:lvl5pPr marL="2286000" lvl="4" indent="-298450">
              <a:spcBef>
                <a:spcPct val="0"/>
              </a:spcBef>
              <a:spcAft>
                <a:spcPct val="0"/>
              </a:spcAft>
              <a:buClr>
                <a:schemeClr val="lt1"/>
              </a:buClr>
              <a:buSzPts val="1100"/>
              <a:buChar char="○"/>
              <a:defRPr>
                <a:solidFill>
                  <a:schemeClr val="lt1"/>
                </a:solidFill>
              </a:defRPr>
            </a:lvl5pPr>
            <a:lvl6pPr marL="2743200" lvl="5" indent="-298450">
              <a:spcBef>
                <a:spcPct val="0"/>
              </a:spcBef>
              <a:spcAft>
                <a:spcPct val="0"/>
              </a:spcAft>
              <a:buClr>
                <a:schemeClr val="lt1"/>
              </a:buClr>
              <a:buSzPts val="1100"/>
              <a:buChar char="■"/>
              <a:defRPr>
                <a:solidFill>
                  <a:schemeClr val="lt1"/>
                </a:solidFill>
              </a:defRPr>
            </a:lvl6pPr>
            <a:lvl7pPr marL="3200400" lvl="6" indent="-298450">
              <a:spcBef>
                <a:spcPct val="0"/>
              </a:spcBef>
              <a:spcAft>
                <a:spcPct val="0"/>
              </a:spcAft>
              <a:buClr>
                <a:schemeClr val="lt1"/>
              </a:buClr>
              <a:buSzPts val="1100"/>
              <a:buChar char="●"/>
              <a:defRPr>
                <a:solidFill>
                  <a:schemeClr val="lt1"/>
                </a:solidFill>
              </a:defRPr>
            </a:lvl7pPr>
            <a:lvl8pPr marL="3657600" lvl="7" indent="-298450">
              <a:spcBef>
                <a:spcPct val="0"/>
              </a:spcBef>
              <a:spcAft>
                <a:spcPct val="0"/>
              </a:spcAft>
              <a:buClr>
                <a:schemeClr val="lt1"/>
              </a:buClr>
              <a:buSzPts val="1100"/>
              <a:buChar char="○"/>
              <a:defRPr>
                <a:solidFill>
                  <a:schemeClr val="lt1"/>
                </a:solidFill>
              </a:defRPr>
            </a:lvl8pPr>
            <a:lvl9pPr marL="4114800" lvl="8" indent="-298450">
              <a:spcBef>
                <a:spcPct val="0"/>
              </a:spcBef>
              <a:spcAft>
                <a:spcPct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5200"/>
              <a:buNone/>
              <a:defRPr sz="5200"/>
            </a:lvl1pPr>
            <a:lvl2pPr lvl="1" algn="ctr" rtl="0">
              <a:spcBef>
                <a:spcPct val="0"/>
              </a:spcBef>
              <a:spcAft>
                <a:spcPct val="0"/>
              </a:spcAft>
              <a:buSzPts val="5200"/>
              <a:buNone/>
              <a:defRPr sz="5200"/>
            </a:lvl2pPr>
            <a:lvl3pPr lvl="2" algn="ctr" rtl="0">
              <a:spcBef>
                <a:spcPct val="0"/>
              </a:spcBef>
              <a:spcAft>
                <a:spcPct val="0"/>
              </a:spcAft>
              <a:buSzPts val="5200"/>
              <a:buNone/>
              <a:defRPr sz="5200"/>
            </a:lvl3pPr>
            <a:lvl4pPr lvl="3" algn="ctr" rtl="0">
              <a:spcBef>
                <a:spcPct val="0"/>
              </a:spcBef>
              <a:spcAft>
                <a:spcPct val="0"/>
              </a:spcAft>
              <a:buSzPts val="5200"/>
              <a:buNone/>
              <a:defRPr sz="5200"/>
            </a:lvl4pPr>
            <a:lvl5pPr lvl="4" algn="ctr" rtl="0">
              <a:spcBef>
                <a:spcPct val="0"/>
              </a:spcBef>
              <a:spcAft>
                <a:spcPct val="0"/>
              </a:spcAft>
              <a:buSzPts val="5200"/>
              <a:buNone/>
              <a:defRPr sz="5200"/>
            </a:lvl5pPr>
            <a:lvl6pPr lvl="5" algn="ctr" rtl="0">
              <a:spcBef>
                <a:spcPct val="0"/>
              </a:spcBef>
              <a:spcAft>
                <a:spcPct val="0"/>
              </a:spcAft>
              <a:buSzPts val="5200"/>
              <a:buNone/>
              <a:defRPr sz="5200"/>
            </a:lvl6pPr>
            <a:lvl7pPr lvl="6" algn="ctr" rtl="0">
              <a:spcBef>
                <a:spcPct val="0"/>
              </a:spcBef>
              <a:spcAft>
                <a:spcPct val="0"/>
              </a:spcAft>
              <a:buSzPts val="5200"/>
              <a:buNone/>
              <a:defRPr sz="5200"/>
            </a:lvl7pPr>
            <a:lvl8pPr lvl="7" algn="ctr" rtl="0">
              <a:spcBef>
                <a:spcPct val="0"/>
              </a:spcBef>
              <a:spcAft>
                <a:spcPct val="0"/>
              </a:spcAft>
              <a:buSzPts val="5200"/>
              <a:buNone/>
              <a:defRPr sz="5200"/>
            </a:lvl8pPr>
            <a:lvl9pPr lvl="8" algn="ctr" rtl="0">
              <a:spcBef>
                <a:spcPct val="0"/>
              </a:spcBef>
              <a:spcAft>
                <a:spcPct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ct val="0"/>
              </a:spcBef>
              <a:spcAft>
                <a:spcPct val="0"/>
              </a:spcAft>
              <a:buSzPts val="2800"/>
              <a:buNone/>
              <a:defRPr sz="2800"/>
            </a:lvl1pPr>
            <a:lvl2pPr lvl="1" algn="ctr" rtl="0">
              <a:lnSpc>
                <a:spcPct val="100000"/>
              </a:lnSpc>
              <a:spcBef>
                <a:spcPct val="0"/>
              </a:spcBef>
              <a:spcAft>
                <a:spcPct val="0"/>
              </a:spcAft>
              <a:buSzPts val="2800"/>
              <a:buNone/>
              <a:defRPr sz="2800"/>
            </a:lvl2pPr>
            <a:lvl3pPr lvl="2" algn="ctr" rtl="0">
              <a:lnSpc>
                <a:spcPct val="100000"/>
              </a:lnSpc>
              <a:spcBef>
                <a:spcPct val="0"/>
              </a:spcBef>
              <a:spcAft>
                <a:spcPct val="0"/>
              </a:spcAft>
              <a:buSzPts val="2800"/>
              <a:buNone/>
              <a:defRPr sz="2800"/>
            </a:lvl3pPr>
            <a:lvl4pPr lvl="3" algn="ctr" rtl="0">
              <a:lnSpc>
                <a:spcPct val="100000"/>
              </a:lnSpc>
              <a:spcBef>
                <a:spcPct val="0"/>
              </a:spcBef>
              <a:spcAft>
                <a:spcPct val="0"/>
              </a:spcAft>
              <a:buSzPts val="2800"/>
              <a:buNone/>
              <a:defRPr sz="2800"/>
            </a:lvl4pPr>
            <a:lvl5pPr lvl="4" algn="ctr" rtl="0">
              <a:lnSpc>
                <a:spcPct val="100000"/>
              </a:lnSpc>
              <a:spcBef>
                <a:spcPct val="0"/>
              </a:spcBef>
              <a:spcAft>
                <a:spcPct val="0"/>
              </a:spcAft>
              <a:buSzPts val="2800"/>
              <a:buNone/>
              <a:defRPr sz="2800"/>
            </a:lvl5pPr>
            <a:lvl6pPr lvl="5" algn="ctr" rtl="0">
              <a:lnSpc>
                <a:spcPct val="100000"/>
              </a:lnSpc>
              <a:spcBef>
                <a:spcPct val="0"/>
              </a:spcBef>
              <a:spcAft>
                <a:spcPct val="0"/>
              </a:spcAft>
              <a:buSzPts val="2800"/>
              <a:buNone/>
              <a:defRPr sz="2800"/>
            </a:lvl6pPr>
            <a:lvl7pPr lvl="6" algn="ctr" rtl="0">
              <a:lnSpc>
                <a:spcPct val="100000"/>
              </a:lnSpc>
              <a:spcBef>
                <a:spcPct val="0"/>
              </a:spcBef>
              <a:spcAft>
                <a:spcPct val="0"/>
              </a:spcAft>
              <a:buSzPts val="2800"/>
              <a:buNone/>
              <a:defRPr sz="2800"/>
            </a:lvl7pPr>
            <a:lvl8pPr lvl="7" algn="ctr" rtl="0">
              <a:lnSpc>
                <a:spcPct val="100000"/>
              </a:lnSpc>
              <a:spcBef>
                <a:spcPct val="0"/>
              </a:spcBef>
              <a:spcAft>
                <a:spcPct val="0"/>
              </a:spcAft>
              <a:buSzPts val="2800"/>
              <a:buNone/>
              <a:defRPr sz="2800"/>
            </a:lvl8pPr>
            <a:lvl9pPr lvl="8" algn="ctr" rtl="0">
              <a:lnSpc>
                <a:spcPct val="100000"/>
              </a:lnSpc>
              <a:spcBef>
                <a:spcPct val="0"/>
              </a:spcBef>
              <a:spcAft>
                <a:spcPct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ct val="0"/>
              </a:spcBef>
              <a:spcAft>
                <a:spcPct val="0"/>
              </a:spcAft>
              <a:buSzPts val="1800"/>
              <a:buChar char="●"/>
              <a:defRPr/>
            </a:lvl1pPr>
            <a:lvl2pPr marL="914400" lvl="1" indent="-317500" rtl="0">
              <a:spcBef>
                <a:spcPct val="0"/>
              </a:spcBef>
              <a:spcAft>
                <a:spcPct val="0"/>
              </a:spcAft>
              <a:buSzPts val="1400"/>
              <a:buChar char="○"/>
              <a:defRPr/>
            </a:lvl2pPr>
            <a:lvl3pPr marL="1371600" lvl="2" indent="-317500" rtl="0">
              <a:spcBef>
                <a:spcPct val="0"/>
              </a:spcBef>
              <a:spcAft>
                <a:spcPct val="0"/>
              </a:spcAft>
              <a:buSzPts val="1400"/>
              <a:buChar char="■"/>
              <a:defRPr/>
            </a:lvl3pPr>
            <a:lvl4pPr marL="1828800" lvl="3" indent="-317500" rtl="0">
              <a:spcBef>
                <a:spcPct val="0"/>
              </a:spcBef>
              <a:spcAft>
                <a:spcPct val="0"/>
              </a:spcAft>
              <a:buSzPts val="1400"/>
              <a:buChar char="●"/>
              <a:defRPr/>
            </a:lvl4pPr>
            <a:lvl5pPr marL="2286000" lvl="4" indent="-317500" rtl="0">
              <a:spcBef>
                <a:spcPct val="0"/>
              </a:spcBef>
              <a:spcAft>
                <a:spcPct val="0"/>
              </a:spcAft>
              <a:buSzPts val="1400"/>
              <a:buChar char="○"/>
              <a:defRPr/>
            </a:lvl5pPr>
            <a:lvl6pPr marL="2743200" lvl="5" indent="-317500" rtl="0">
              <a:spcBef>
                <a:spcPct val="0"/>
              </a:spcBef>
              <a:spcAft>
                <a:spcPct val="0"/>
              </a:spcAft>
              <a:buSzPts val="1400"/>
              <a:buChar char="■"/>
              <a:defRPr/>
            </a:lvl6pPr>
            <a:lvl7pPr marL="3200400" lvl="6" indent="-317500" rtl="0">
              <a:spcBef>
                <a:spcPct val="0"/>
              </a:spcBef>
              <a:spcAft>
                <a:spcPct val="0"/>
              </a:spcAft>
              <a:buSzPts val="1400"/>
              <a:buChar char="●"/>
              <a:defRPr/>
            </a:lvl7pPr>
            <a:lvl8pPr marL="3657600" lvl="7" indent="-317500" rtl="0">
              <a:spcBef>
                <a:spcPct val="0"/>
              </a:spcBef>
              <a:spcAft>
                <a:spcPct val="0"/>
              </a:spcAft>
              <a:buSzPts val="1400"/>
              <a:buChar char="○"/>
              <a:defRPr/>
            </a:lvl8pPr>
            <a:lvl9pPr marL="4114800" lvl="8" indent="-317500" rtl="0">
              <a:spcBef>
                <a:spcPct val="0"/>
              </a:spcBef>
              <a:spcAft>
                <a:spcPct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ct val="0"/>
              </a:spcBef>
              <a:spcAft>
                <a:spcPct val="0"/>
              </a:spcAft>
              <a:buSzPts val="1400"/>
              <a:buChar char="●"/>
              <a:defRPr sz="14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ct val="0"/>
              </a:spcBef>
              <a:spcAft>
                <a:spcPct val="0"/>
              </a:spcAft>
              <a:buSzPts val="1400"/>
              <a:buChar char="●"/>
              <a:defRPr sz="14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ct val="0"/>
              </a:spcBef>
              <a:spcAft>
                <a:spcPct val="0"/>
              </a:spcAft>
              <a:buSzPts val="2400"/>
              <a:buNone/>
              <a:defRPr sz="24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ct val="0"/>
              </a:spcBef>
              <a:spcAft>
                <a:spcPct val="0"/>
              </a:spcAft>
              <a:buSzPts val="1200"/>
              <a:buChar char="●"/>
              <a:defRPr sz="12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ct val="0"/>
              </a:spcBef>
              <a:spcAft>
                <a:spcPct val="0"/>
              </a:spcAft>
              <a:buSzPts val="4800"/>
              <a:buNone/>
              <a:defRPr sz="4800"/>
            </a:lvl1pPr>
            <a:lvl2pPr lvl="1" rtl="0">
              <a:spcBef>
                <a:spcPct val="0"/>
              </a:spcBef>
              <a:spcAft>
                <a:spcPct val="0"/>
              </a:spcAft>
              <a:buSzPts val="4800"/>
              <a:buNone/>
              <a:defRPr sz="4800"/>
            </a:lvl2pPr>
            <a:lvl3pPr lvl="2" rtl="0">
              <a:spcBef>
                <a:spcPct val="0"/>
              </a:spcBef>
              <a:spcAft>
                <a:spcPct val="0"/>
              </a:spcAft>
              <a:buSzPts val="4800"/>
              <a:buNone/>
              <a:defRPr sz="4800"/>
            </a:lvl3pPr>
            <a:lvl4pPr lvl="3" rtl="0">
              <a:spcBef>
                <a:spcPct val="0"/>
              </a:spcBef>
              <a:spcAft>
                <a:spcPct val="0"/>
              </a:spcAft>
              <a:buSzPts val="4800"/>
              <a:buNone/>
              <a:defRPr sz="4800"/>
            </a:lvl4pPr>
            <a:lvl5pPr lvl="4" rtl="0">
              <a:spcBef>
                <a:spcPct val="0"/>
              </a:spcBef>
              <a:spcAft>
                <a:spcPct val="0"/>
              </a:spcAft>
              <a:buSzPts val="4800"/>
              <a:buNone/>
              <a:defRPr sz="4800"/>
            </a:lvl5pPr>
            <a:lvl6pPr lvl="5" rtl="0">
              <a:spcBef>
                <a:spcPct val="0"/>
              </a:spcBef>
              <a:spcAft>
                <a:spcPct val="0"/>
              </a:spcAft>
              <a:buSzPts val="4800"/>
              <a:buNone/>
              <a:defRPr sz="4800"/>
            </a:lvl6pPr>
            <a:lvl7pPr lvl="6" rtl="0">
              <a:spcBef>
                <a:spcPct val="0"/>
              </a:spcBef>
              <a:spcAft>
                <a:spcPct val="0"/>
              </a:spcAft>
              <a:buSzPts val="4800"/>
              <a:buNone/>
              <a:defRPr sz="4800"/>
            </a:lvl7pPr>
            <a:lvl8pPr lvl="7" rtl="0">
              <a:spcBef>
                <a:spcPct val="0"/>
              </a:spcBef>
              <a:spcAft>
                <a:spcPct val="0"/>
              </a:spcAft>
              <a:buSzPts val="4800"/>
              <a:buNone/>
              <a:defRPr sz="4800"/>
            </a:lvl8pPr>
            <a:lvl9pPr lvl="8" rtl="0">
              <a:spcBef>
                <a:spcPct val="0"/>
              </a:spcBef>
              <a:spcAft>
                <a:spcPct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4200"/>
              <a:buNone/>
              <a:defRPr sz="4200"/>
            </a:lvl1pPr>
            <a:lvl2pPr lvl="1" algn="ctr" rtl="0">
              <a:spcBef>
                <a:spcPct val="0"/>
              </a:spcBef>
              <a:spcAft>
                <a:spcPct val="0"/>
              </a:spcAft>
              <a:buSzPts val="4200"/>
              <a:buNone/>
              <a:defRPr sz="4200"/>
            </a:lvl2pPr>
            <a:lvl3pPr lvl="2" algn="ctr" rtl="0">
              <a:spcBef>
                <a:spcPct val="0"/>
              </a:spcBef>
              <a:spcAft>
                <a:spcPct val="0"/>
              </a:spcAft>
              <a:buSzPts val="4200"/>
              <a:buNone/>
              <a:defRPr sz="4200"/>
            </a:lvl3pPr>
            <a:lvl4pPr lvl="3" algn="ctr" rtl="0">
              <a:spcBef>
                <a:spcPct val="0"/>
              </a:spcBef>
              <a:spcAft>
                <a:spcPct val="0"/>
              </a:spcAft>
              <a:buSzPts val="4200"/>
              <a:buNone/>
              <a:defRPr sz="4200"/>
            </a:lvl4pPr>
            <a:lvl5pPr lvl="4" algn="ctr" rtl="0">
              <a:spcBef>
                <a:spcPct val="0"/>
              </a:spcBef>
              <a:spcAft>
                <a:spcPct val="0"/>
              </a:spcAft>
              <a:buSzPts val="4200"/>
              <a:buNone/>
              <a:defRPr sz="4200"/>
            </a:lvl5pPr>
            <a:lvl6pPr lvl="5" algn="ctr" rtl="0">
              <a:spcBef>
                <a:spcPct val="0"/>
              </a:spcBef>
              <a:spcAft>
                <a:spcPct val="0"/>
              </a:spcAft>
              <a:buSzPts val="4200"/>
              <a:buNone/>
              <a:defRPr sz="4200"/>
            </a:lvl6pPr>
            <a:lvl7pPr lvl="6" algn="ctr" rtl="0">
              <a:spcBef>
                <a:spcPct val="0"/>
              </a:spcBef>
              <a:spcAft>
                <a:spcPct val="0"/>
              </a:spcAft>
              <a:buSzPts val="4200"/>
              <a:buNone/>
              <a:defRPr sz="4200"/>
            </a:lvl7pPr>
            <a:lvl8pPr lvl="7" algn="ctr" rtl="0">
              <a:spcBef>
                <a:spcPct val="0"/>
              </a:spcBef>
              <a:spcAft>
                <a:spcPct val="0"/>
              </a:spcAft>
              <a:buSzPts val="4200"/>
              <a:buNone/>
              <a:defRPr sz="4200"/>
            </a:lvl8pPr>
            <a:lvl9pPr lvl="8" algn="ctr" rtl="0">
              <a:spcBef>
                <a:spcPct val="0"/>
              </a:spcBef>
              <a:spcAft>
                <a:spcPct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ct val="0"/>
              </a:spcBef>
              <a:spcAft>
                <a:spcPct val="0"/>
              </a:spcAft>
              <a:buSzPts val="2100"/>
              <a:buNone/>
              <a:defRPr sz="2100"/>
            </a:lvl1pPr>
            <a:lvl2pPr lvl="1" algn="ctr" rtl="0">
              <a:lnSpc>
                <a:spcPct val="100000"/>
              </a:lnSpc>
              <a:spcBef>
                <a:spcPct val="0"/>
              </a:spcBef>
              <a:spcAft>
                <a:spcPct val="0"/>
              </a:spcAft>
              <a:buSzPts val="2100"/>
              <a:buNone/>
              <a:defRPr sz="2100"/>
            </a:lvl2pPr>
            <a:lvl3pPr lvl="2" algn="ctr" rtl="0">
              <a:lnSpc>
                <a:spcPct val="100000"/>
              </a:lnSpc>
              <a:spcBef>
                <a:spcPct val="0"/>
              </a:spcBef>
              <a:spcAft>
                <a:spcPct val="0"/>
              </a:spcAft>
              <a:buSzPts val="2100"/>
              <a:buNone/>
              <a:defRPr sz="2100"/>
            </a:lvl3pPr>
            <a:lvl4pPr lvl="3" algn="ctr" rtl="0">
              <a:lnSpc>
                <a:spcPct val="100000"/>
              </a:lnSpc>
              <a:spcBef>
                <a:spcPct val="0"/>
              </a:spcBef>
              <a:spcAft>
                <a:spcPct val="0"/>
              </a:spcAft>
              <a:buSzPts val="2100"/>
              <a:buNone/>
              <a:defRPr sz="2100"/>
            </a:lvl4pPr>
            <a:lvl5pPr lvl="4" algn="ctr" rtl="0">
              <a:lnSpc>
                <a:spcPct val="100000"/>
              </a:lnSpc>
              <a:spcBef>
                <a:spcPct val="0"/>
              </a:spcBef>
              <a:spcAft>
                <a:spcPct val="0"/>
              </a:spcAft>
              <a:buSzPts val="2100"/>
              <a:buNone/>
              <a:defRPr sz="2100"/>
            </a:lvl5pPr>
            <a:lvl6pPr lvl="5" algn="ctr" rtl="0">
              <a:lnSpc>
                <a:spcPct val="100000"/>
              </a:lnSpc>
              <a:spcBef>
                <a:spcPct val="0"/>
              </a:spcBef>
              <a:spcAft>
                <a:spcPct val="0"/>
              </a:spcAft>
              <a:buSzPts val="2100"/>
              <a:buNone/>
              <a:defRPr sz="2100"/>
            </a:lvl6pPr>
            <a:lvl7pPr lvl="6" algn="ctr" rtl="0">
              <a:lnSpc>
                <a:spcPct val="100000"/>
              </a:lnSpc>
              <a:spcBef>
                <a:spcPct val="0"/>
              </a:spcBef>
              <a:spcAft>
                <a:spcPct val="0"/>
              </a:spcAft>
              <a:buSzPts val="2100"/>
              <a:buNone/>
              <a:defRPr sz="2100"/>
            </a:lvl7pPr>
            <a:lvl8pPr lvl="7" algn="ctr" rtl="0">
              <a:lnSpc>
                <a:spcPct val="100000"/>
              </a:lnSpc>
              <a:spcBef>
                <a:spcPct val="0"/>
              </a:spcBef>
              <a:spcAft>
                <a:spcPct val="0"/>
              </a:spcAft>
              <a:buSzPts val="2100"/>
              <a:buNone/>
              <a:defRPr sz="2100"/>
            </a:lvl8pPr>
            <a:lvl9pPr lvl="8" algn="ctr" rtl="0">
              <a:lnSpc>
                <a:spcPct val="100000"/>
              </a:lnSpc>
              <a:spcBef>
                <a:spcPct val="0"/>
              </a:spcBef>
              <a:spcAft>
                <a:spcPct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ct val="0"/>
              </a:spcBef>
              <a:spcAft>
                <a:spcPct val="0"/>
              </a:spcAft>
              <a:buSzPts val="1800"/>
              <a:buChar char="●"/>
              <a:defRPr/>
            </a:lvl1pPr>
            <a:lvl2pPr marL="914400" lvl="1" indent="-317500" rtl="0">
              <a:spcBef>
                <a:spcPct val="0"/>
              </a:spcBef>
              <a:spcAft>
                <a:spcPct val="0"/>
              </a:spcAft>
              <a:buSzPts val="1400"/>
              <a:buChar char="○"/>
              <a:defRPr/>
            </a:lvl2pPr>
            <a:lvl3pPr marL="1371600" lvl="2" indent="-317500" rtl="0">
              <a:spcBef>
                <a:spcPct val="0"/>
              </a:spcBef>
              <a:spcAft>
                <a:spcPct val="0"/>
              </a:spcAft>
              <a:buSzPts val="1400"/>
              <a:buChar char="■"/>
              <a:defRPr/>
            </a:lvl3pPr>
            <a:lvl4pPr marL="1828800" lvl="3" indent="-317500" rtl="0">
              <a:spcBef>
                <a:spcPct val="0"/>
              </a:spcBef>
              <a:spcAft>
                <a:spcPct val="0"/>
              </a:spcAft>
              <a:buSzPts val="1400"/>
              <a:buChar char="●"/>
              <a:defRPr/>
            </a:lvl4pPr>
            <a:lvl5pPr marL="2286000" lvl="4" indent="-317500" rtl="0">
              <a:spcBef>
                <a:spcPct val="0"/>
              </a:spcBef>
              <a:spcAft>
                <a:spcPct val="0"/>
              </a:spcAft>
              <a:buSzPts val="1400"/>
              <a:buChar char="○"/>
              <a:defRPr/>
            </a:lvl5pPr>
            <a:lvl6pPr marL="2743200" lvl="5" indent="-317500" rtl="0">
              <a:spcBef>
                <a:spcPct val="0"/>
              </a:spcBef>
              <a:spcAft>
                <a:spcPct val="0"/>
              </a:spcAft>
              <a:buSzPts val="1400"/>
              <a:buChar char="■"/>
              <a:defRPr/>
            </a:lvl6pPr>
            <a:lvl7pPr marL="3200400" lvl="6" indent="-317500" rtl="0">
              <a:spcBef>
                <a:spcPct val="0"/>
              </a:spcBef>
              <a:spcAft>
                <a:spcPct val="0"/>
              </a:spcAft>
              <a:buSzPts val="1400"/>
              <a:buChar char="●"/>
              <a:defRPr/>
            </a:lvl7pPr>
            <a:lvl8pPr marL="3657600" lvl="7" indent="-317500" rtl="0">
              <a:spcBef>
                <a:spcPct val="0"/>
              </a:spcBef>
              <a:spcAft>
                <a:spcPct val="0"/>
              </a:spcAft>
              <a:buSzPts val="1400"/>
              <a:buChar char="○"/>
              <a:defRPr/>
            </a:lvl8pPr>
            <a:lvl9pPr marL="4114800" lvl="8" indent="-317500" rtl="0">
              <a:spcBef>
                <a:spcPct val="0"/>
              </a:spcBef>
              <a:spcAft>
                <a:spcPct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276AFE3-0013-4838-9127-3A114992F4A6}" type="datetimeFigureOut">
              <a:rPr lang="en-US" smtClean="0"/>
              <a:t>3/9/2023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ct val="0"/>
              </a:spcBef>
              <a:spcAft>
                <a:spcPct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12000"/>
              <a:buNone/>
              <a:defRPr sz="12000"/>
            </a:lvl1pPr>
            <a:lvl2pPr lvl="1" algn="ctr" rtl="0">
              <a:spcBef>
                <a:spcPct val="0"/>
              </a:spcBef>
              <a:spcAft>
                <a:spcPct val="0"/>
              </a:spcAft>
              <a:buSzPts val="12000"/>
              <a:buNone/>
              <a:defRPr sz="12000"/>
            </a:lvl2pPr>
            <a:lvl3pPr lvl="2" algn="ctr" rtl="0">
              <a:spcBef>
                <a:spcPct val="0"/>
              </a:spcBef>
              <a:spcAft>
                <a:spcPct val="0"/>
              </a:spcAft>
              <a:buSzPts val="12000"/>
              <a:buNone/>
              <a:defRPr sz="12000"/>
            </a:lvl3pPr>
            <a:lvl4pPr lvl="3" algn="ctr" rtl="0">
              <a:spcBef>
                <a:spcPct val="0"/>
              </a:spcBef>
              <a:spcAft>
                <a:spcPct val="0"/>
              </a:spcAft>
              <a:buSzPts val="12000"/>
              <a:buNone/>
              <a:defRPr sz="12000"/>
            </a:lvl4pPr>
            <a:lvl5pPr lvl="4" algn="ctr" rtl="0">
              <a:spcBef>
                <a:spcPct val="0"/>
              </a:spcBef>
              <a:spcAft>
                <a:spcPct val="0"/>
              </a:spcAft>
              <a:buSzPts val="12000"/>
              <a:buNone/>
              <a:defRPr sz="12000"/>
            </a:lvl5pPr>
            <a:lvl6pPr lvl="5" algn="ctr" rtl="0">
              <a:spcBef>
                <a:spcPct val="0"/>
              </a:spcBef>
              <a:spcAft>
                <a:spcPct val="0"/>
              </a:spcAft>
              <a:buSzPts val="12000"/>
              <a:buNone/>
              <a:defRPr sz="12000"/>
            </a:lvl6pPr>
            <a:lvl7pPr lvl="6" algn="ctr" rtl="0">
              <a:spcBef>
                <a:spcPct val="0"/>
              </a:spcBef>
              <a:spcAft>
                <a:spcPct val="0"/>
              </a:spcAft>
              <a:buSzPts val="12000"/>
              <a:buNone/>
              <a:defRPr sz="12000"/>
            </a:lvl7pPr>
            <a:lvl8pPr lvl="7" algn="ctr" rtl="0">
              <a:spcBef>
                <a:spcPct val="0"/>
              </a:spcBef>
              <a:spcAft>
                <a:spcPct val="0"/>
              </a:spcAft>
              <a:buSzPts val="12000"/>
              <a:buNone/>
              <a:defRPr sz="12000"/>
            </a:lvl8pPr>
            <a:lvl9pPr lvl="8" algn="ctr" rtl="0">
              <a:spcBef>
                <a:spcPct val="0"/>
              </a:spcBef>
              <a:spcAft>
                <a:spcPct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ct val="0"/>
              </a:spcBef>
              <a:spcAft>
                <a:spcPct val="0"/>
              </a:spcAft>
              <a:buSzPts val="1800"/>
              <a:buChar char="●"/>
              <a:defRPr/>
            </a:lvl1pPr>
            <a:lvl2pPr marL="914400" lvl="1" indent="-317500" algn="ctr" rtl="0">
              <a:spcBef>
                <a:spcPct val="0"/>
              </a:spcBef>
              <a:spcAft>
                <a:spcPct val="0"/>
              </a:spcAft>
              <a:buSzPts val="1400"/>
              <a:buChar char="○"/>
              <a:defRPr/>
            </a:lvl2pPr>
            <a:lvl3pPr marL="1371600" lvl="2" indent="-317500" algn="ctr" rtl="0">
              <a:spcBef>
                <a:spcPct val="0"/>
              </a:spcBef>
              <a:spcAft>
                <a:spcPct val="0"/>
              </a:spcAft>
              <a:buSzPts val="1400"/>
              <a:buChar char="■"/>
              <a:defRPr/>
            </a:lvl3pPr>
            <a:lvl4pPr marL="1828800" lvl="3" indent="-317500" algn="ctr" rtl="0">
              <a:spcBef>
                <a:spcPct val="0"/>
              </a:spcBef>
              <a:spcAft>
                <a:spcPct val="0"/>
              </a:spcAft>
              <a:buSzPts val="1400"/>
              <a:buChar char="●"/>
              <a:defRPr/>
            </a:lvl4pPr>
            <a:lvl5pPr marL="2286000" lvl="4" indent="-317500" algn="ctr" rtl="0">
              <a:spcBef>
                <a:spcPct val="0"/>
              </a:spcBef>
              <a:spcAft>
                <a:spcPct val="0"/>
              </a:spcAft>
              <a:buSzPts val="1400"/>
              <a:buChar char="○"/>
              <a:defRPr/>
            </a:lvl5pPr>
            <a:lvl6pPr marL="2743200" lvl="5" indent="-317500" algn="ctr" rtl="0">
              <a:spcBef>
                <a:spcPct val="0"/>
              </a:spcBef>
              <a:spcAft>
                <a:spcPct val="0"/>
              </a:spcAft>
              <a:buSzPts val="1400"/>
              <a:buChar char="■"/>
              <a:defRPr/>
            </a:lvl6pPr>
            <a:lvl7pPr marL="3200400" lvl="6" indent="-317500" algn="ctr" rtl="0">
              <a:spcBef>
                <a:spcPct val="0"/>
              </a:spcBef>
              <a:spcAft>
                <a:spcPct val="0"/>
              </a:spcAft>
              <a:buSzPts val="1400"/>
              <a:buChar char="●"/>
              <a:defRPr/>
            </a:lvl7pPr>
            <a:lvl8pPr marL="3657600" lvl="7" indent="-317500" algn="ctr" rtl="0">
              <a:spcBef>
                <a:spcPct val="0"/>
              </a:spcBef>
              <a:spcAft>
                <a:spcPct val="0"/>
              </a:spcAft>
              <a:buSzPts val="1400"/>
              <a:buChar char="○"/>
              <a:defRPr/>
            </a:lvl8pPr>
            <a:lvl9pPr marL="4114800" lvl="8" indent="-317500" algn="ctr" rtl="0">
              <a:spcBef>
                <a:spcPct val="0"/>
              </a:spcBef>
              <a:spcAft>
                <a:spcPct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5200"/>
              <a:buNone/>
              <a:defRPr sz="5200"/>
            </a:lvl1pPr>
            <a:lvl2pPr lvl="1" algn="ctr" rtl="0">
              <a:spcBef>
                <a:spcPct val="0"/>
              </a:spcBef>
              <a:spcAft>
                <a:spcPct val="0"/>
              </a:spcAft>
              <a:buSzPts val="5200"/>
              <a:buNone/>
              <a:defRPr sz="5200"/>
            </a:lvl2pPr>
            <a:lvl3pPr lvl="2" algn="ctr" rtl="0">
              <a:spcBef>
                <a:spcPct val="0"/>
              </a:spcBef>
              <a:spcAft>
                <a:spcPct val="0"/>
              </a:spcAft>
              <a:buSzPts val="5200"/>
              <a:buNone/>
              <a:defRPr sz="5200"/>
            </a:lvl3pPr>
            <a:lvl4pPr lvl="3" algn="ctr" rtl="0">
              <a:spcBef>
                <a:spcPct val="0"/>
              </a:spcBef>
              <a:spcAft>
                <a:spcPct val="0"/>
              </a:spcAft>
              <a:buSzPts val="5200"/>
              <a:buNone/>
              <a:defRPr sz="5200"/>
            </a:lvl4pPr>
            <a:lvl5pPr lvl="4" algn="ctr" rtl="0">
              <a:spcBef>
                <a:spcPct val="0"/>
              </a:spcBef>
              <a:spcAft>
                <a:spcPct val="0"/>
              </a:spcAft>
              <a:buSzPts val="5200"/>
              <a:buNone/>
              <a:defRPr sz="5200"/>
            </a:lvl5pPr>
            <a:lvl6pPr lvl="5" algn="ctr" rtl="0">
              <a:spcBef>
                <a:spcPct val="0"/>
              </a:spcBef>
              <a:spcAft>
                <a:spcPct val="0"/>
              </a:spcAft>
              <a:buSzPts val="5200"/>
              <a:buNone/>
              <a:defRPr sz="5200"/>
            </a:lvl6pPr>
            <a:lvl7pPr lvl="6" algn="ctr" rtl="0">
              <a:spcBef>
                <a:spcPct val="0"/>
              </a:spcBef>
              <a:spcAft>
                <a:spcPct val="0"/>
              </a:spcAft>
              <a:buSzPts val="5200"/>
              <a:buNone/>
              <a:defRPr sz="5200"/>
            </a:lvl7pPr>
            <a:lvl8pPr lvl="7" algn="ctr" rtl="0">
              <a:spcBef>
                <a:spcPct val="0"/>
              </a:spcBef>
              <a:spcAft>
                <a:spcPct val="0"/>
              </a:spcAft>
              <a:buSzPts val="5200"/>
              <a:buNone/>
              <a:defRPr sz="5200"/>
            </a:lvl8pPr>
            <a:lvl9pPr lvl="8" algn="ctr" rtl="0">
              <a:spcBef>
                <a:spcPct val="0"/>
              </a:spcBef>
              <a:spcAft>
                <a:spcPct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ct val="0"/>
              </a:spcBef>
              <a:spcAft>
                <a:spcPct val="0"/>
              </a:spcAft>
              <a:buSzPts val="2800"/>
              <a:buNone/>
              <a:defRPr sz="2800"/>
            </a:lvl1pPr>
            <a:lvl2pPr lvl="1" algn="ctr" rtl="0">
              <a:lnSpc>
                <a:spcPct val="100000"/>
              </a:lnSpc>
              <a:spcBef>
                <a:spcPct val="0"/>
              </a:spcBef>
              <a:spcAft>
                <a:spcPct val="0"/>
              </a:spcAft>
              <a:buSzPts val="2800"/>
              <a:buNone/>
              <a:defRPr sz="2800"/>
            </a:lvl2pPr>
            <a:lvl3pPr lvl="2" algn="ctr" rtl="0">
              <a:lnSpc>
                <a:spcPct val="100000"/>
              </a:lnSpc>
              <a:spcBef>
                <a:spcPct val="0"/>
              </a:spcBef>
              <a:spcAft>
                <a:spcPct val="0"/>
              </a:spcAft>
              <a:buSzPts val="2800"/>
              <a:buNone/>
              <a:defRPr sz="2800"/>
            </a:lvl3pPr>
            <a:lvl4pPr lvl="3" algn="ctr" rtl="0">
              <a:lnSpc>
                <a:spcPct val="100000"/>
              </a:lnSpc>
              <a:spcBef>
                <a:spcPct val="0"/>
              </a:spcBef>
              <a:spcAft>
                <a:spcPct val="0"/>
              </a:spcAft>
              <a:buSzPts val="2800"/>
              <a:buNone/>
              <a:defRPr sz="2800"/>
            </a:lvl4pPr>
            <a:lvl5pPr lvl="4" algn="ctr" rtl="0">
              <a:lnSpc>
                <a:spcPct val="100000"/>
              </a:lnSpc>
              <a:spcBef>
                <a:spcPct val="0"/>
              </a:spcBef>
              <a:spcAft>
                <a:spcPct val="0"/>
              </a:spcAft>
              <a:buSzPts val="2800"/>
              <a:buNone/>
              <a:defRPr sz="2800"/>
            </a:lvl5pPr>
            <a:lvl6pPr lvl="5" algn="ctr" rtl="0">
              <a:lnSpc>
                <a:spcPct val="100000"/>
              </a:lnSpc>
              <a:spcBef>
                <a:spcPct val="0"/>
              </a:spcBef>
              <a:spcAft>
                <a:spcPct val="0"/>
              </a:spcAft>
              <a:buSzPts val="2800"/>
              <a:buNone/>
              <a:defRPr sz="2800"/>
            </a:lvl6pPr>
            <a:lvl7pPr lvl="6" algn="ctr" rtl="0">
              <a:lnSpc>
                <a:spcPct val="100000"/>
              </a:lnSpc>
              <a:spcBef>
                <a:spcPct val="0"/>
              </a:spcBef>
              <a:spcAft>
                <a:spcPct val="0"/>
              </a:spcAft>
              <a:buSzPts val="2800"/>
              <a:buNone/>
              <a:defRPr sz="2800"/>
            </a:lvl7pPr>
            <a:lvl8pPr lvl="7" algn="ctr" rtl="0">
              <a:lnSpc>
                <a:spcPct val="100000"/>
              </a:lnSpc>
              <a:spcBef>
                <a:spcPct val="0"/>
              </a:spcBef>
              <a:spcAft>
                <a:spcPct val="0"/>
              </a:spcAft>
              <a:buSzPts val="2800"/>
              <a:buNone/>
              <a:defRPr sz="2800"/>
            </a:lvl8pPr>
            <a:lvl9pPr lvl="8" algn="ctr" rtl="0">
              <a:lnSpc>
                <a:spcPct val="100000"/>
              </a:lnSpc>
              <a:spcBef>
                <a:spcPct val="0"/>
              </a:spcBef>
              <a:spcAft>
                <a:spcPct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ct val="0"/>
              </a:spcBef>
              <a:spcAft>
                <a:spcPct val="0"/>
              </a:spcAft>
              <a:buSzPts val="1800"/>
              <a:buChar char="●"/>
              <a:defRPr/>
            </a:lvl1pPr>
            <a:lvl2pPr marL="914400" lvl="1" indent="-317500" rtl="0">
              <a:spcBef>
                <a:spcPct val="0"/>
              </a:spcBef>
              <a:spcAft>
                <a:spcPct val="0"/>
              </a:spcAft>
              <a:buSzPts val="1400"/>
              <a:buChar char="○"/>
              <a:defRPr/>
            </a:lvl2pPr>
            <a:lvl3pPr marL="1371600" lvl="2" indent="-317500" rtl="0">
              <a:spcBef>
                <a:spcPct val="0"/>
              </a:spcBef>
              <a:spcAft>
                <a:spcPct val="0"/>
              </a:spcAft>
              <a:buSzPts val="1400"/>
              <a:buChar char="■"/>
              <a:defRPr/>
            </a:lvl3pPr>
            <a:lvl4pPr marL="1828800" lvl="3" indent="-317500" rtl="0">
              <a:spcBef>
                <a:spcPct val="0"/>
              </a:spcBef>
              <a:spcAft>
                <a:spcPct val="0"/>
              </a:spcAft>
              <a:buSzPts val="1400"/>
              <a:buChar char="●"/>
              <a:defRPr/>
            </a:lvl4pPr>
            <a:lvl5pPr marL="2286000" lvl="4" indent="-317500" rtl="0">
              <a:spcBef>
                <a:spcPct val="0"/>
              </a:spcBef>
              <a:spcAft>
                <a:spcPct val="0"/>
              </a:spcAft>
              <a:buSzPts val="1400"/>
              <a:buChar char="○"/>
              <a:defRPr/>
            </a:lvl5pPr>
            <a:lvl6pPr marL="2743200" lvl="5" indent="-317500" rtl="0">
              <a:spcBef>
                <a:spcPct val="0"/>
              </a:spcBef>
              <a:spcAft>
                <a:spcPct val="0"/>
              </a:spcAft>
              <a:buSzPts val="1400"/>
              <a:buChar char="■"/>
              <a:defRPr/>
            </a:lvl6pPr>
            <a:lvl7pPr marL="3200400" lvl="6" indent="-317500" rtl="0">
              <a:spcBef>
                <a:spcPct val="0"/>
              </a:spcBef>
              <a:spcAft>
                <a:spcPct val="0"/>
              </a:spcAft>
              <a:buSzPts val="1400"/>
              <a:buChar char="●"/>
              <a:defRPr/>
            </a:lvl7pPr>
            <a:lvl8pPr marL="3657600" lvl="7" indent="-317500" rtl="0">
              <a:spcBef>
                <a:spcPct val="0"/>
              </a:spcBef>
              <a:spcAft>
                <a:spcPct val="0"/>
              </a:spcAft>
              <a:buSzPts val="1400"/>
              <a:buChar char="○"/>
              <a:defRPr/>
            </a:lvl8pPr>
            <a:lvl9pPr marL="4114800" lvl="8" indent="-317500" rtl="0">
              <a:spcBef>
                <a:spcPct val="0"/>
              </a:spcBef>
              <a:spcAft>
                <a:spcPct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ct val="0"/>
              </a:spcBef>
              <a:spcAft>
                <a:spcPct val="0"/>
              </a:spcAft>
              <a:buSzPts val="1400"/>
              <a:buChar char="●"/>
              <a:defRPr sz="14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ct val="0"/>
              </a:spcBef>
              <a:spcAft>
                <a:spcPct val="0"/>
              </a:spcAft>
              <a:buSzPts val="1400"/>
              <a:buChar char="●"/>
              <a:defRPr sz="14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ct val="0"/>
              </a:spcBef>
              <a:spcAft>
                <a:spcPct val="0"/>
              </a:spcAft>
              <a:buSzPts val="2400"/>
              <a:buNone/>
              <a:defRPr sz="24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ct val="0"/>
              </a:spcBef>
              <a:spcAft>
                <a:spcPct val="0"/>
              </a:spcAft>
              <a:buSzPts val="1200"/>
              <a:buChar char="●"/>
              <a:defRPr sz="12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786B1DA9-A23D-44EF-86D5-1B316D1970EC}" type="datetimeFigureOut">
              <a:rPr lang="en-US" smtClean="0"/>
              <a:t>3/9/2023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ct val="0"/>
              </a:spcBef>
              <a:spcAft>
                <a:spcPct val="0"/>
              </a:spcAft>
              <a:buSzPts val="4800"/>
              <a:buNone/>
              <a:defRPr sz="4800"/>
            </a:lvl1pPr>
            <a:lvl2pPr lvl="1" rtl="0">
              <a:spcBef>
                <a:spcPct val="0"/>
              </a:spcBef>
              <a:spcAft>
                <a:spcPct val="0"/>
              </a:spcAft>
              <a:buSzPts val="4800"/>
              <a:buNone/>
              <a:defRPr sz="4800"/>
            </a:lvl2pPr>
            <a:lvl3pPr lvl="2" rtl="0">
              <a:spcBef>
                <a:spcPct val="0"/>
              </a:spcBef>
              <a:spcAft>
                <a:spcPct val="0"/>
              </a:spcAft>
              <a:buSzPts val="4800"/>
              <a:buNone/>
              <a:defRPr sz="4800"/>
            </a:lvl3pPr>
            <a:lvl4pPr lvl="3" rtl="0">
              <a:spcBef>
                <a:spcPct val="0"/>
              </a:spcBef>
              <a:spcAft>
                <a:spcPct val="0"/>
              </a:spcAft>
              <a:buSzPts val="4800"/>
              <a:buNone/>
              <a:defRPr sz="4800"/>
            </a:lvl4pPr>
            <a:lvl5pPr lvl="4" rtl="0">
              <a:spcBef>
                <a:spcPct val="0"/>
              </a:spcBef>
              <a:spcAft>
                <a:spcPct val="0"/>
              </a:spcAft>
              <a:buSzPts val="4800"/>
              <a:buNone/>
              <a:defRPr sz="4800"/>
            </a:lvl5pPr>
            <a:lvl6pPr lvl="5" rtl="0">
              <a:spcBef>
                <a:spcPct val="0"/>
              </a:spcBef>
              <a:spcAft>
                <a:spcPct val="0"/>
              </a:spcAft>
              <a:buSzPts val="4800"/>
              <a:buNone/>
              <a:defRPr sz="4800"/>
            </a:lvl6pPr>
            <a:lvl7pPr lvl="6" rtl="0">
              <a:spcBef>
                <a:spcPct val="0"/>
              </a:spcBef>
              <a:spcAft>
                <a:spcPct val="0"/>
              </a:spcAft>
              <a:buSzPts val="4800"/>
              <a:buNone/>
              <a:defRPr sz="4800"/>
            </a:lvl7pPr>
            <a:lvl8pPr lvl="7" rtl="0">
              <a:spcBef>
                <a:spcPct val="0"/>
              </a:spcBef>
              <a:spcAft>
                <a:spcPct val="0"/>
              </a:spcAft>
              <a:buSzPts val="4800"/>
              <a:buNone/>
              <a:defRPr sz="4800"/>
            </a:lvl8pPr>
            <a:lvl9pPr lvl="8" rtl="0">
              <a:spcBef>
                <a:spcPct val="0"/>
              </a:spcBef>
              <a:spcAft>
                <a:spcPct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4200"/>
              <a:buNone/>
              <a:defRPr sz="4200"/>
            </a:lvl1pPr>
            <a:lvl2pPr lvl="1" algn="ctr" rtl="0">
              <a:spcBef>
                <a:spcPct val="0"/>
              </a:spcBef>
              <a:spcAft>
                <a:spcPct val="0"/>
              </a:spcAft>
              <a:buSzPts val="4200"/>
              <a:buNone/>
              <a:defRPr sz="4200"/>
            </a:lvl2pPr>
            <a:lvl3pPr lvl="2" algn="ctr" rtl="0">
              <a:spcBef>
                <a:spcPct val="0"/>
              </a:spcBef>
              <a:spcAft>
                <a:spcPct val="0"/>
              </a:spcAft>
              <a:buSzPts val="4200"/>
              <a:buNone/>
              <a:defRPr sz="4200"/>
            </a:lvl3pPr>
            <a:lvl4pPr lvl="3" algn="ctr" rtl="0">
              <a:spcBef>
                <a:spcPct val="0"/>
              </a:spcBef>
              <a:spcAft>
                <a:spcPct val="0"/>
              </a:spcAft>
              <a:buSzPts val="4200"/>
              <a:buNone/>
              <a:defRPr sz="4200"/>
            </a:lvl4pPr>
            <a:lvl5pPr lvl="4" algn="ctr" rtl="0">
              <a:spcBef>
                <a:spcPct val="0"/>
              </a:spcBef>
              <a:spcAft>
                <a:spcPct val="0"/>
              </a:spcAft>
              <a:buSzPts val="4200"/>
              <a:buNone/>
              <a:defRPr sz="4200"/>
            </a:lvl5pPr>
            <a:lvl6pPr lvl="5" algn="ctr" rtl="0">
              <a:spcBef>
                <a:spcPct val="0"/>
              </a:spcBef>
              <a:spcAft>
                <a:spcPct val="0"/>
              </a:spcAft>
              <a:buSzPts val="4200"/>
              <a:buNone/>
              <a:defRPr sz="4200"/>
            </a:lvl6pPr>
            <a:lvl7pPr lvl="6" algn="ctr" rtl="0">
              <a:spcBef>
                <a:spcPct val="0"/>
              </a:spcBef>
              <a:spcAft>
                <a:spcPct val="0"/>
              </a:spcAft>
              <a:buSzPts val="4200"/>
              <a:buNone/>
              <a:defRPr sz="4200"/>
            </a:lvl7pPr>
            <a:lvl8pPr lvl="7" algn="ctr" rtl="0">
              <a:spcBef>
                <a:spcPct val="0"/>
              </a:spcBef>
              <a:spcAft>
                <a:spcPct val="0"/>
              </a:spcAft>
              <a:buSzPts val="4200"/>
              <a:buNone/>
              <a:defRPr sz="4200"/>
            </a:lvl8pPr>
            <a:lvl9pPr lvl="8" algn="ctr" rtl="0">
              <a:spcBef>
                <a:spcPct val="0"/>
              </a:spcBef>
              <a:spcAft>
                <a:spcPct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ct val="0"/>
              </a:spcBef>
              <a:spcAft>
                <a:spcPct val="0"/>
              </a:spcAft>
              <a:buSzPts val="2100"/>
              <a:buNone/>
              <a:defRPr sz="2100"/>
            </a:lvl1pPr>
            <a:lvl2pPr lvl="1" algn="ctr" rtl="0">
              <a:lnSpc>
                <a:spcPct val="100000"/>
              </a:lnSpc>
              <a:spcBef>
                <a:spcPct val="0"/>
              </a:spcBef>
              <a:spcAft>
                <a:spcPct val="0"/>
              </a:spcAft>
              <a:buSzPts val="2100"/>
              <a:buNone/>
              <a:defRPr sz="2100"/>
            </a:lvl2pPr>
            <a:lvl3pPr lvl="2" algn="ctr" rtl="0">
              <a:lnSpc>
                <a:spcPct val="100000"/>
              </a:lnSpc>
              <a:spcBef>
                <a:spcPct val="0"/>
              </a:spcBef>
              <a:spcAft>
                <a:spcPct val="0"/>
              </a:spcAft>
              <a:buSzPts val="2100"/>
              <a:buNone/>
              <a:defRPr sz="2100"/>
            </a:lvl3pPr>
            <a:lvl4pPr lvl="3" algn="ctr" rtl="0">
              <a:lnSpc>
                <a:spcPct val="100000"/>
              </a:lnSpc>
              <a:spcBef>
                <a:spcPct val="0"/>
              </a:spcBef>
              <a:spcAft>
                <a:spcPct val="0"/>
              </a:spcAft>
              <a:buSzPts val="2100"/>
              <a:buNone/>
              <a:defRPr sz="2100"/>
            </a:lvl4pPr>
            <a:lvl5pPr lvl="4" algn="ctr" rtl="0">
              <a:lnSpc>
                <a:spcPct val="100000"/>
              </a:lnSpc>
              <a:spcBef>
                <a:spcPct val="0"/>
              </a:spcBef>
              <a:spcAft>
                <a:spcPct val="0"/>
              </a:spcAft>
              <a:buSzPts val="2100"/>
              <a:buNone/>
              <a:defRPr sz="2100"/>
            </a:lvl5pPr>
            <a:lvl6pPr lvl="5" algn="ctr" rtl="0">
              <a:lnSpc>
                <a:spcPct val="100000"/>
              </a:lnSpc>
              <a:spcBef>
                <a:spcPct val="0"/>
              </a:spcBef>
              <a:spcAft>
                <a:spcPct val="0"/>
              </a:spcAft>
              <a:buSzPts val="2100"/>
              <a:buNone/>
              <a:defRPr sz="2100"/>
            </a:lvl6pPr>
            <a:lvl7pPr lvl="6" algn="ctr" rtl="0">
              <a:lnSpc>
                <a:spcPct val="100000"/>
              </a:lnSpc>
              <a:spcBef>
                <a:spcPct val="0"/>
              </a:spcBef>
              <a:spcAft>
                <a:spcPct val="0"/>
              </a:spcAft>
              <a:buSzPts val="2100"/>
              <a:buNone/>
              <a:defRPr sz="2100"/>
            </a:lvl7pPr>
            <a:lvl8pPr lvl="7" algn="ctr" rtl="0">
              <a:lnSpc>
                <a:spcPct val="100000"/>
              </a:lnSpc>
              <a:spcBef>
                <a:spcPct val="0"/>
              </a:spcBef>
              <a:spcAft>
                <a:spcPct val="0"/>
              </a:spcAft>
              <a:buSzPts val="2100"/>
              <a:buNone/>
              <a:defRPr sz="2100"/>
            </a:lvl8pPr>
            <a:lvl9pPr lvl="8" algn="ctr" rtl="0">
              <a:lnSpc>
                <a:spcPct val="100000"/>
              </a:lnSpc>
              <a:spcBef>
                <a:spcPct val="0"/>
              </a:spcBef>
              <a:spcAft>
                <a:spcPct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ct val="0"/>
              </a:spcBef>
              <a:spcAft>
                <a:spcPct val="0"/>
              </a:spcAft>
              <a:buSzPts val="1800"/>
              <a:buChar char="●"/>
              <a:defRPr/>
            </a:lvl1pPr>
            <a:lvl2pPr marL="914400" lvl="1" indent="-317500" rtl="0">
              <a:spcBef>
                <a:spcPct val="0"/>
              </a:spcBef>
              <a:spcAft>
                <a:spcPct val="0"/>
              </a:spcAft>
              <a:buSzPts val="1400"/>
              <a:buChar char="○"/>
              <a:defRPr/>
            </a:lvl2pPr>
            <a:lvl3pPr marL="1371600" lvl="2" indent="-317500" rtl="0">
              <a:spcBef>
                <a:spcPct val="0"/>
              </a:spcBef>
              <a:spcAft>
                <a:spcPct val="0"/>
              </a:spcAft>
              <a:buSzPts val="1400"/>
              <a:buChar char="■"/>
              <a:defRPr/>
            </a:lvl3pPr>
            <a:lvl4pPr marL="1828800" lvl="3" indent="-317500" rtl="0">
              <a:spcBef>
                <a:spcPct val="0"/>
              </a:spcBef>
              <a:spcAft>
                <a:spcPct val="0"/>
              </a:spcAft>
              <a:buSzPts val="1400"/>
              <a:buChar char="●"/>
              <a:defRPr/>
            </a:lvl4pPr>
            <a:lvl5pPr marL="2286000" lvl="4" indent="-317500" rtl="0">
              <a:spcBef>
                <a:spcPct val="0"/>
              </a:spcBef>
              <a:spcAft>
                <a:spcPct val="0"/>
              </a:spcAft>
              <a:buSzPts val="1400"/>
              <a:buChar char="○"/>
              <a:defRPr/>
            </a:lvl5pPr>
            <a:lvl6pPr marL="2743200" lvl="5" indent="-317500" rtl="0">
              <a:spcBef>
                <a:spcPct val="0"/>
              </a:spcBef>
              <a:spcAft>
                <a:spcPct val="0"/>
              </a:spcAft>
              <a:buSzPts val="1400"/>
              <a:buChar char="■"/>
              <a:defRPr/>
            </a:lvl6pPr>
            <a:lvl7pPr marL="3200400" lvl="6" indent="-317500" rtl="0">
              <a:spcBef>
                <a:spcPct val="0"/>
              </a:spcBef>
              <a:spcAft>
                <a:spcPct val="0"/>
              </a:spcAft>
              <a:buSzPts val="1400"/>
              <a:buChar char="●"/>
              <a:defRPr/>
            </a:lvl7pPr>
            <a:lvl8pPr marL="3657600" lvl="7" indent="-317500" rtl="0">
              <a:spcBef>
                <a:spcPct val="0"/>
              </a:spcBef>
              <a:spcAft>
                <a:spcPct val="0"/>
              </a:spcAft>
              <a:buSzPts val="1400"/>
              <a:buChar char="○"/>
              <a:defRPr/>
            </a:lvl8pPr>
            <a:lvl9pPr marL="4114800" lvl="8" indent="-317500" rtl="0">
              <a:spcBef>
                <a:spcPct val="0"/>
              </a:spcBef>
              <a:spcAft>
                <a:spcPct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ct val="0"/>
              </a:spcBef>
              <a:spcAft>
                <a:spcPct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12000"/>
              <a:buNone/>
              <a:defRPr sz="12000"/>
            </a:lvl1pPr>
            <a:lvl2pPr lvl="1" algn="ctr" rtl="0">
              <a:spcBef>
                <a:spcPct val="0"/>
              </a:spcBef>
              <a:spcAft>
                <a:spcPct val="0"/>
              </a:spcAft>
              <a:buSzPts val="12000"/>
              <a:buNone/>
              <a:defRPr sz="12000"/>
            </a:lvl2pPr>
            <a:lvl3pPr lvl="2" algn="ctr" rtl="0">
              <a:spcBef>
                <a:spcPct val="0"/>
              </a:spcBef>
              <a:spcAft>
                <a:spcPct val="0"/>
              </a:spcAft>
              <a:buSzPts val="12000"/>
              <a:buNone/>
              <a:defRPr sz="12000"/>
            </a:lvl3pPr>
            <a:lvl4pPr lvl="3" algn="ctr" rtl="0">
              <a:spcBef>
                <a:spcPct val="0"/>
              </a:spcBef>
              <a:spcAft>
                <a:spcPct val="0"/>
              </a:spcAft>
              <a:buSzPts val="12000"/>
              <a:buNone/>
              <a:defRPr sz="12000"/>
            </a:lvl4pPr>
            <a:lvl5pPr lvl="4" algn="ctr" rtl="0">
              <a:spcBef>
                <a:spcPct val="0"/>
              </a:spcBef>
              <a:spcAft>
                <a:spcPct val="0"/>
              </a:spcAft>
              <a:buSzPts val="12000"/>
              <a:buNone/>
              <a:defRPr sz="12000"/>
            </a:lvl5pPr>
            <a:lvl6pPr lvl="5" algn="ctr" rtl="0">
              <a:spcBef>
                <a:spcPct val="0"/>
              </a:spcBef>
              <a:spcAft>
                <a:spcPct val="0"/>
              </a:spcAft>
              <a:buSzPts val="12000"/>
              <a:buNone/>
              <a:defRPr sz="12000"/>
            </a:lvl6pPr>
            <a:lvl7pPr lvl="6" algn="ctr" rtl="0">
              <a:spcBef>
                <a:spcPct val="0"/>
              </a:spcBef>
              <a:spcAft>
                <a:spcPct val="0"/>
              </a:spcAft>
              <a:buSzPts val="12000"/>
              <a:buNone/>
              <a:defRPr sz="12000"/>
            </a:lvl7pPr>
            <a:lvl8pPr lvl="7" algn="ctr" rtl="0">
              <a:spcBef>
                <a:spcPct val="0"/>
              </a:spcBef>
              <a:spcAft>
                <a:spcPct val="0"/>
              </a:spcAft>
              <a:buSzPts val="12000"/>
              <a:buNone/>
              <a:defRPr sz="12000"/>
            </a:lvl8pPr>
            <a:lvl9pPr lvl="8" algn="ctr" rtl="0">
              <a:spcBef>
                <a:spcPct val="0"/>
              </a:spcBef>
              <a:spcAft>
                <a:spcPct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ct val="0"/>
              </a:spcBef>
              <a:spcAft>
                <a:spcPct val="0"/>
              </a:spcAft>
              <a:buSzPts val="1800"/>
              <a:buChar char="●"/>
              <a:defRPr/>
            </a:lvl1pPr>
            <a:lvl2pPr marL="914400" lvl="1" indent="-317500" algn="ctr" rtl="0">
              <a:spcBef>
                <a:spcPct val="0"/>
              </a:spcBef>
              <a:spcAft>
                <a:spcPct val="0"/>
              </a:spcAft>
              <a:buSzPts val="1400"/>
              <a:buChar char="○"/>
              <a:defRPr/>
            </a:lvl2pPr>
            <a:lvl3pPr marL="1371600" lvl="2" indent="-317500" algn="ctr" rtl="0">
              <a:spcBef>
                <a:spcPct val="0"/>
              </a:spcBef>
              <a:spcAft>
                <a:spcPct val="0"/>
              </a:spcAft>
              <a:buSzPts val="1400"/>
              <a:buChar char="■"/>
              <a:defRPr/>
            </a:lvl3pPr>
            <a:lvl4pPr marL="1828800" lvl="3" indent="-317500" algn="ctr" rtl="0">
              <a:spcBef>
                <a:spcPct val="0"/>
              </a:spcBef>
              <a:spcAft>
                <a:spcPct val="0"/>
              </a:spcAft>
              <a:buSzPts val="1400"/>
              <a:buChar char="●"/>
              <a:defRPr/>
            </a:lvl4pPr>
            <a:lvl5pPr marL="2286000" lvl="4" indent="-317500" algn="ctr" rtl="0">
              <a:spcBef>
                <a:spcPct val="0"/>
              </a:spcBef>
              <a:spcAft>
                <a:spcPct val="0"/>
              </a:spcAft>
              <a:buSzPts val="1400"/>
              <a:buChar char="○"/>
              <a:defRPr/>
            </a:lvl5pPr>
            <a:lvl6pPr marL="2743200" lvl="5" indent="-317500" algn="ctr" rtl="0">
              <a:spcBef>
                <a:spcPct val="0"/>
              </a:spcBef>
              <a:spcAft>
                <a:spcPct val="0"/>
              </a:spcAft>
              <a:buSzPts val="1400"/>
              <a:buChar char="■"/>
              <a:defRPr/>
            </a:lvl6pPr>
            <a:lvl7pPr marL="3200400" lvl="6" indent="-317500" algn="ctr" rtl="0">
              <a:spcBef>
                <a:spcPct val="0"/>
              </a:spcBef>
              <a:spcAft>
                <a:spcPct val="0"/>
              </a:spcAft>
              <a:buSzPts val="1400"/>
              <a:buChar char="●"/>
              <a:defRPr/>
            </a:lvl7pPr>
            <a:lvl8pPr marL="3657600" lvl="7" indent="-317500" algn="ctr" rtl="0">
              <a:spcBef>
                <a:spcPct val="0"/>
              </a:spcBef>
              <a:spcAft>
                <a:spcPct val="0"/>
              </a:spcAft>
              <a:buSzPts val="1400"/>
              <a:buChar char="○"/>
              <a:defRPr/>
            </a:lvl8pPr>
            <a:lvl9pPr marL="4114800" lvl="8" indent="-317500" algn="ctr" rtl="0">
              <a:spcBef>
                <a:spcPct val="0"/>
              </a:spcBef>
              <a:spcAft>
                <a:spcPct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GB"/>
              <a:t>‹#›</a:t>
            </a:fld>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9150" y="137187"/>
            <a:ext cx="9031450" cy="282372"/>
            <a:chOff x="69150" y="137187"/>
            <a:chExt cx="9031450" cy="282372"/>
          </a:xfrm>
        </p:grpSpPr>
        <p:cxnSp>
          <p:nvCxnSpPr>
            <p:cNvPr id="10" name="Google Shape;10;p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 name="Google Shape;15;p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 name="Google Shape;16;p2"/>
          <p:cNvGrpSpPr/>
          <p:nvPr/>
        </p:nvGrpSpPr>
        <p:grpSpPr>
          <a:xfrm>
            <a:off x="234375" y="117804"/>
            <a:ext cx="256800" cy="256800"/>
            <a:chOff x="234375" y="110636"/>
            <a:chExt cx="256800" cy="256800"/>
          </a:xfrm>
        </p:grpSpPr>
        <p:sp>
          <p:nvSpPr>
            <p:cNvPr id="17" name="Google Shape;17;p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 name="Google Shape;18;p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9" name="Google Shape;19;p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0" name="Google Shape;20;p2"/>
          <p:cNvGrpSpPr/>
          <p:nvPr/>
        </p:nvGrpSpPr>
        <p:grpSpPr>
          <a:xfrm>
            <a:off x="6760300" y="117804"/>
            <a:ext cx="2161200" cy="256800"/>
            <a:chOff x="6760300" y="96350"/>
            <a:chExt cx="2161200" cy="256800"/>
          </a:xfrm>
        </p:grpSpPr>
        <p:sp>
          <p:nvSpPr>
            <p:cNvPr id="21" name="Google Shape;21;p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2" name="Google Shape;22;p2"/>
            <p:cNvGrpSpPr/>
            <p:nvPr/>
          </p:nvGrpSpPr>
          <p:grpSpPr>
            <a:xfrm>
              <a:off x="8683881" y="115948"/>
              <a:ext cx="159362" cy="217605"/>
              <a:chOff x="2025348" y="3145361"/>
              <a:chExt cx="406327" cy="554831"/>
            </a:xfrm>
          </p:grpSpPr>
          <p:sp>
            <p:nvSpPr>
              <p:cNvPr id="23" name="Google Shape;23;p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 name="Google Shape;24;p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25" name="Google Shape;25;p2"/>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lvl1pPr lvl="0" algn="l">
              <a:lnSpc>
                <a:spcPct val="90000"/>
              </a:lnSpc>
              <a:spcBef>
                <a:spcPct val="0"/>
              </a:spcBef>
              <a:spcAft>
                <a:spcPct val="0"/>
              </a:spcAft>
              <a:buClr>
                <a:srgbClr val="191919"/>
              </a:buClr>
              <a:buSzPts val="5200"/>
              <a:buNone/>
              <a:defRPr sz="8500">
                <a:solidFill>
                  <a:srgbClr val="191919"/>
                </a:solidFill>
                <a:latin typeface="Chakra Petch Medium"/>
                <a:ea typeface="Chakra Petch Medium"/>
                <a:cs typeface="Chakra Petch Medium"/>
                <a:sym typeface="Chakra Petch Medium"/>
              </a:defRPr>
            </a:lvl1pPr>
            <a:lvl2pPr lvl="1" algn="ctr">
              <a:spcBef>
                <a:spcPct val="0"/>
              </a:spcBef>
              <a:spcAft>
                <a:spcPct val="0"/>
              </a:spcAft>
              <a:buClr>
                <a:srgbClr val="191919"/>
              </a:buClr>
              <a:buSzPts val="5200"/>
              <a:buNone/>
              <a:defRPr sz="5200">
                <a:solidFill>
                  <a:srgbClr val="191919"/>
                </a:solidFill>
              </a:defRPr>
            </a:lvl2pPr>
            <a:lvl3pPr lvl="2" algn="ctr">
              <a:spcBef>
                <a:spcPct val="0"/>
              </a:spcBef>
              <a:spcAft>
                <a:spcPct val="0"/>
              </a:spcAft>
              <a:buClr>
                <a:srgbClr val="191919"/>
              </a:buClr>
              <a:buSzPts val="5200"/>
              <a:buNone/>
              <a:defRPr sz="5200">
                <a:solidFill>
                  <a:srgbClr val="191919"/>
                </a:solidFill>
              </a:defRPr>
            </a:lvl3pPr>
            <a:lvl4pPr lvl="3" algn="ctr">
              <a:spcBef>
                <a:spcPct val="0"/>
              </a:spcBef>
              <a:spcAft>
                <a:spcPct val="0"/>
              </a:spcAft>
              <a:buClr>
                <a:srgbClr val="191919"/>
              </a:buClr>
              <a:buSzPts val="5200"/>
              <a:buNone/>
              <a:defRPr sz="5200">
                <a:solidFill>
                  <a:srgbClr val="191919"/>
                </a:solidFill>
              </a:defRPr>
            </a:lvl4pPr>
            <a:lvl5pPr lvl="4" algn="ctr">
              <a:spcBef>
                <a:spcPct val="0"/>
              </a:spcBef>
              <a:spcAft>
                <a:spcPct val="0"/>
              </a:spcAft>
              <a:buClr>
                <a:srgbClr val="191919"/>
              </a:buClr>
              <a:buSzPts val="5200"/>
              <a:buNone/>
              <a:defRPr sz="5200">
                <a:solidFill>
                  <a:srgbClr val="191919"/>
                </a:solidFill>
              </a:defRPr>
            </a:lvl5pPr>
            <a:lvl6pPr lvl="5" algn="ctr">
              <a:spcBef>
                <a:spcPct val="0"/>
              </a:spcBef>
              <a:spcAft>
                <a:spcPct val="0"/>
              </a:spcAft>
              <a:buClr>
                <a:srgbClr val="191919"/>
              </a:buClr>
              <a:buSzPts val="5200"/>
              <a:buNone/>
              <a:defRPr sz="5200">
                <a:solidFill>
                  <a:srgbClr val="191919"/>
                </a:solidFill>
              </a:defRPr>
            </a:lvl6pPr>
            <a:lvl7pPr lvl="6" algn="ctr">
              <a:spcBef>
                <a:spcPct val="0"/>
              </a:spcBef>
              <a:spcAft>
                <a:spcPct val="0"/>
              </a:spcAft>
              <a:buClr>
                <a:srgbClr val="191919"/>
              </a:buClr>
              <a:buSzPts val="5200"/>
              <a:buNone/>
              <a:defRPr sz="5200">
                <a:solidFill>
                  <a:srgbClr val="191919"/>
                </a:solidFill>
              </a:defRPr>
            </a:lvl7pPr>
            <a:lvl8pPr lvl="7" algn="ctr">
              <a:spcBef>
                <a:spcPct val="0"/>
              </a:spcBef>
              <a:spcAft>
                <a:spcPct val="0"/>
              </a:spcAft>
              <a:buClr>
                <a:srgbClr val="191919"/>
              </a:buClr>
              <a:buSzPts val="5200"/>
              <a:buNone/>
              <a:defRPr sz="5200">
                <a:solidFill>
                  <a:srgbClr val="191919"/>
                </a:solidFill>
              </a:defRPr>
            </a:lvl8pPr>
            <a:lvl9pPr lvl="8" algn="ctr">
              <a:spcBef>
                <a:spcPct val="0"/>
              </a:spcBef>
              <a:spcAft>
                <a:spcPct val="0"/>
              </a:spcAft>
              <a:buClr>
                <a:srgbClr val="191919"/>
              </a:buClr>
              <a:buSzPts val="5200"/>
              <a:buNone/>
              <a:defRPr sz="5200">
                <a:solidFill>
                  <a:srgbClr val="191919"/>
                </a:solidFill>
              </a:defRPr>
            </a:lvl9pPr>
          </a:lstStyle>
          <a:p>
            <a:endParaRPr/>
          </a:p>
        </p:txBody>
      </p:sp>
      <p:sp>
        <p:nvSpPr>
          <p:cNvPr id="26" name="Google Shape;26;p2"/>
          <p:cNvSpPr txBox="1">
            <a:spLocks noGrp="1"/>
          </p:cNvSpPr>
          <p:nvPr>
            <p:ph type="subTitle" idx="1"/>
          </p:nvPr>
        </p:nvSpPr>
        <p:spPr>
          <a:xfrm>
            <a:off x="715250" y="3952400"/>
            <a:ext cx="7713600" cy="249600"/>
          </a:xfrm>
          <a:prstGeom prst="rect">
            <a:avLst/>
          </a:prstGeom>
        </p:spPr>
        <p:txBody>
          <a:bodyPr spcFirstLastPara="1" wrap="square" lIns="91425" tIns="91425" rIns="91425" bIns="91425" anchor="ctr" anchorCtr="0">
            <a:noAutofit/>
          </a:bodyPr>
          <a:lstStyle>
            <a:lvl1pPr lvl="0">
              <a:lnSpc>
                <a:spcPct val="100000"/>
              </a:lnSpc>
              <a:spcBef>
                <a:spcPct val="0"/>
              </a:spcBef>
              <a:spcAft>
                <a:spcPct val="0"/>
              </a:spcAft>
              <a:buSzPts val="1400"/>
              <a:buNone/>
              <a:defRPr sz="1500"/>
            </a:lvl1pPr>
            <a:lvl2pPr lvl="1" algn="ctr">
              <a:lnSpc>
                <a:spcPct val="100000"/>
              </a:lnSpc>
              <a:spcBef>
                <a:spcPct val="0"/>
              </a:spcBef>
              <a:spcAft>
                <a:spcPct val="0"/>
              </a:spcAft>
              <a:buSzPts val="1800"/>
              <a:buNone/>
              <a:defRPr sz="1800"/>
            </a:lvl2pPr>
            <a:lvl3pPr lvl="2" algn="ctr">
              <a:lnSpc>
                <a:spcPct val="100000"/>
              </a:lnSpc>
              <a:spcBef>
                <a:spcPct val="0"/>
              </a:spcBef>
              <a:spcAft>
                <a:spcPct val="0"/>
              </a:spcAft>
              <a:buSzPts val="1800"/>
              <a:buNone/>
              <a:defRPr sz="1800"/>
            </a:lvl3pPr>
            <a:lvl4pPr lvl="3" algn="ctr">
              <a:lnSpc>
                <a:spcPct val="100000"/>
              </a:lnSpc>
              <a:spcBef>
                <a:spcPct val="0"/>
              </a:spcBef>
              <a:spcAft>
                <a:spcPct val="0"/>
              </a:spcAft>
              <a:buSzPts val="1800"/>
              <a:buNone/>
              <a:defRPr sz="1800"/>
            </a:lvl4pPr>
            <a:lvl5pPr lvl="4" algn="ctr">
              <a:lnSpc>
                <a:spcPct val="100000"/>
              </a:lnSpc>
              <a:spcBef>
                <a:spcPct val="0"/>
              </a:spcBef>
              <a:spcAft>
                <a:spcPct val="0"/>
              </a:spcAft>
              <a:buSzPts val="1800"/>
              <a:buNone/>
              <a:defRPr sz="1800"/>
            </a:lvl5pPr>
            <a:lvl6pPr lvl="5" algn="ctr">
              <a:lnSpc>
                <a:spcPct val="100000"/>
              </a:lnSpc>
              <a:spcBef>
                <a:spcPct val="0"/>
              </a:spcBef>
              <a:spcAft>
                <a:spcPct val="0"/>
              </a:spcAft>
              <a:buSzPts val="1800"/>
              <a:buNone/>
              <a:defRPr sz="1800"/>
            </a:lvl6pPr>
            <a:lvl7pPr lvl="6" algn="ctr">
              <a:lnSpc>
                <a:spcPct val="100000"/>
              </a:lnSpc>
              <a:spcBef>
                <a:spcPct val="0"/>
              </a:spcBef>
              <a:spcAft>
                <a:spcPct val="0"/>
              </a:spcAft>
              <a:buSzPts val="1800"/>
              <a:buNone/>
              <a:defRPr sz="1800"/>
            </a:lvl7pPr>
            <a:lvl8pPr lvl="7" algn="ctr">
              <a:lnSpc>
                <a:spcPct val="100000"/>
              </a:lnSpc>
              <a:spcBef>
                <a:spcPct val="0"/>
              </a:spcBef>
              <a:spcAft>
                <a:spcPct val="0"/>
              </a:spcAft>
              <a:buSzPts val="1800"/>
              <a:buNone/>
              <a:defRPr sz="1800"/>
            </a:lvl8pPr>
            <a:lvl9pPr lvl="8" algn="ctr">
              <a:lnSpc>
                <a:spcPct val="100000"/>
              </a:lnSpc>
              <a:spcBef>
                <a:spcPct val="0"/>
              </a:spcBef>
              <a:spcAft>
                <a:spcPct val="0"/>
              </a:spcAft>
              <a:buSzPts val="1800"/>
              <a:buNone/>
              <a:defRPr sz="1800"/>
            </a:lvl9pPr>
          </a:lstStyle>
          <a:p>
            <a:endParaRPr/>
          </a:p>
        </p:txBody>
      </p:sp>
      <p:sp>
        <p:nvSpPr>
          <p:cNvPr id="27" name="Google Shape;27;p2"/>
          <p:cNvSpPr/>
          <p:nvPr/>
        </p:nvSpPr>
        <p:spPr>
          <a:xfrm flipH="1">
            <a:off x="0" y="-11775"/>
            <a:ext cx="0" cy="1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grpSp>
        <p:nvGrpSpPr>
          <p:cNvPr id="29" name="Google Shape;29;p3"/>
          <p:cNvGrpSpPr/>
          <p:nvPr/>
        </p:nvGrpSpPr>
        <p:grpSpPr>
          <a:xfrm>
            <a:off x="69150" y="137187"/>
            <a:ext cx="9031450" cy="282372"/>
            <a:chOff x="69150" y="137187"/>
            <a:chExt cx="9031450" cy="282372"/>
          </a:xfrm>
        </p:grpSpPr>
        <p:cxnSp>
          <p:nvCxnSpPr>
            <p:cNvPr id="30" name="Google Shape;30;p3"/>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3"/>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32;p3"/>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3"/>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3"/>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35" name="Google Shape;35;p3"/>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6" name="Google Shape;36;p3"/>
          <p:cNvGrpSpPr/>
          <p:nvPr/>
        </p:nvGrpSpPr>
        <p:grpSpPr>
          <a:xfrm>
            <a:off x="234375" y="117804"/>
            <a:ext cx="256800" cy="256800"/>
            <a:chOff x="234375" y="110636"/>
            <a:chExt cx="256800" cy="256800"/>
          </a:xfrm>
        </p:grpSpPr>
        <p:sp>
          <p:nvSpPr>
            <p:cNvPr id="37" name="Google Shape;37;p3"/>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 name="Google Shape;38;p3"/>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39" name="Google Shape;39;p3"/>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0" name="Google Shape;40;p3"/>
          <p:cNvGrpSpPr/>
          <p:nvPr/>
        </p:nvGrpSpPr>
        <p:grpSpPr>
          <a:xfrm>
            <a:off x="6760300" y="117804"/>
            <a:ext cx="2161200" cy="256800"/>
            <a:chOff x="6760300" y="96350"/>
            <a:chExt cx="2161200" cy="256800"/>
          </a:xfrm>
        </p:grpSpPr>
        <p:sp>
          <p:nvSpPr>
            <p:cNvPr id="41" name="Google Shape;41;p3"/>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2" name="Google Shape;42;p3"/>
            <p:cNvGrpSpPr/>
            <p:nvPr/>
          </p:nvGrpSpPr>
          <p:grpSpPr>
            <a:xfrm>
              <a:off x="8683881" y="115948"/>
              <a:ext cx="159362" cy="217605"/>
              <a:chOff x="2025348" y="3145361"/>
              <a:chExt cx="406327" cy="554831"/>
            </a:xfrm>
          </p:grpSpPr>
          <p:sp>
            <p:nvSpPr>
              <p:cNvPr id="43" name="Google Shape;43;p3"/>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 name="Google Shape;44;p3"/>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45" name="Google Shape;45;p3"/>
          <p:cNvSpPr txBox="1">
            <a:spLocks noGrp="1"/>
          </p:cNvSpPr>
          <p:nvPr>
            <p:ph type="title"/>
          </p:nvPr>
        </p:nvSpPr>
        <p:spPr>
          <a:xfrm>
            <a:off x="1908675" y="2364788"/>
            <a:ext cx="5326500" cy="841800"/>
          </a:xfrm>
          <a:prstGeom prst="rect">
            <a:avLst/>
          </a:prstGeom>
        </p:spPr>
        <p:txBody>
          <a:bodyPr spcFirstLastPara="1" wrap="square" lIns="91425" tIns="91425" rIns="91425" bIns="91425" anchor="ctr" anchorCtr="0">
            <a:noAutofit/>
          </a:bodyPr>
          <a:lstStyle>
            <a:lvl1pPr lvl="0" algn="ctr">
              <a:spcBef>
                <a:spcPct val="0"/>
              </a:spcBef>
              <a:spcAft>
                <a:spcPct val="0"/>
              </a:spcAft>
              <a:buSzPts val="3600"/>
              <a:buNone/>
              <a:defRPr/>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46" name="Google Shape;46;p3"/>
          <p:cNvSpPr txBox="1">
            <a:spLocks noGrp="1"/>
          </p:cNvSpPr>
          <p:nvPr>
            <p:ph type="title" idx="2" hasCustomPrompt="1"/>
          </p:nvPr>
        </p:nvSpPr>
        <p:spPr>
          <a:xfrm>
            <a:off x="2996625" y="1522988"/>
            <a:ext cx="3150900" cy="841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000"/>
              <a:buNone/>
              <a:defRPr sz="6000"/>
            </a:lvl1pPr>
            <a:lvl2pPr lvl="1" algn="ctr" rtl="0">
              <a:spcBef>
                <a:spcPct val="0"/>
              </a:spcBef>
              <a:spcAft>
                <a:spcPct val="0"/>
              </a:spcAft>
              <a:buSzPts val="6000"/>
              <a:buNone/>
              <a:defRPr sz="6000"/>
            </a:lvl2pPr>
            <a:lvl3pPr lvl="2" algn="ctr" rtl="0">
              <a:spcBef>
                <a:spcPct val="0"/>
              </a:spcBef>
              <a:spcAft>
                <a:spcPct val="0"/>
              </a:spcAft>
              <a:buSzPts val="6000"/>
              <a:buNone/>
              <a:defRPr sz="6000"/>
            </a:lvl3pPr>
            <a:lvl4pPr lvl="3" algn="ctr" rtl="0">
              <a:spcBef>
                <a:spcPct val="0"/>
              </a:spcBef>
              <a:spcAft>
                <a:spcPct val="0"/>
              </a:spcAft>
              <a:buSzPts val="6000"/>
              <a:buNone/>
              <a:defRPr sz="6000"/>
            </a:lvl4pPr>
            <a:lvl5pPr lvl="4" algn="ctr" rtl="0">
              <a:spcBef>
                <a:spcPct val="0"/>
              </a:spcBef>
              <a:spcAft>
                <a:spcPct val="0"/>
              </a:spcAft>
              <a:buSzPts val="6000"/>
              <a:buNone/>
              <a:defRPr sz="6000"/>
            </a:lvl5pPr>
            <a:lvl6pPr lvl="5" algn="ctr" rtl="0">
              <a:spcBef>
                <a:spcPct val="0"/>
              </a:spcBef>
              <a:spcAft>
                <a:spcPct val="0"/>
              </a:spcAft>
              <a:buSzPts val="6000"/>
              <a:buNone/>
              <a:defRPr sz="6000"/>
            </a:lvl6pPr>
            <a:lvl7pPr lvl="6" algn="ctr" rtl="0">
              <a:spcBef>
                <a:spcPct val="0"/>
              </a:spcBef>
              <a:spcAft>
                <a:spcPct val="0"/>
              </a:spcAft>
              <a:buSzPts val="6000"/>
              <a:buNone/>
              <a:defRPr sz="6000"/>
            </a:lvl7pPr>
            <a:lvl8pPr lvl="7" algn="ctr" rtl="0">
              <a:spcBef>
                <a:spcPct val="0"/>
              </a:spcBef>
              <a:spcAft>
                <a:spcPct val="0"/>
              </a:spcAft>
              <a:buSzPts val="6000"/>
              <a:buNone/>
              <a:defRPr sz="6000"/>
            </a:lvl8pPr>
            <a:lvl9pPr lvl="8" algn="ctr" rtl="0">
              <a:spcBef>
                <a:spcPct val="0"/>
              </a:spcBef>
              <a:spcAft>
                <a:spcPct val="0"/>
              </a:spcAft>
              <a:buSzPts val="6000"/>
              <a:buNone/>
              <a:defRPr sz="6000"/>
            </a:lvl9pPr>
          </a:lstStyle>
          <a:p>
            <a:r>
              <a:t>xx%</a:t>
            </a:r>
          </a:p>
        </p:txBody>
      </p:sp>
      <p:sp>
        <p:nvSpPr>
          <p:cNvPr id="47" name="Google Shape;47;p3"/>
          <p:cNvSpPr txBox="1">
            <a:spLocks noGrp="1"/>
          </p:cNvSpPr>
          <p:nvPr>
            <p:ph type="subTitle" idx="1"/>
          </p:nvPr>
        </p:nvSpPr>
        <p:spPr>
          <a:xfrm>
            <a:off x="1908825" y="3310913"/>
            <a:ext cx="5326500" cy="3096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grpSp>
        <p:nvGrpSpPr>
          <p:cNvPr id="49" name="Google Shape;49;p4"/>
          <p:cNvGrpSpPr/>
          <p:nvPr/>
        </p:nvGrpSpPr>
        <p:grpSpPr>
          <a:xfrm>
            <a:off x="69150" y="137187"/>
            <a:ext cx="9031450" cy="282372"/>
            <a:chOff x="69150" y="137187"/>
            <a:chExt cx="9031450" cy="282372"/>
          </a:xfrm>
        </p:grpSpPr>
        <p:cxnSp>
          <p:nvCxnSpPr>
            <p:cNvPr id="50" name="Google Shape;50;p4"/>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1" name="Google Shape;51;p4"/>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4"/>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4"/>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 name="Google Shape;54;p4"/>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5" name="Google Shape;55;p4"/>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6" name="Google Shape;56;p4"/>
          <p:cNvGrpSpPr/>
          <p:nvPr/>
        </p:nvGrpSpPr>
        <p:grpSpPr>
          <a:xfrm>
            <a:off x="234375" y="117804"/>
            <a:ext cx="256800" cy="256800"/>
            <a:chOff x="234375" y="110636"/>
            <a:chExt cx="256800" cy="256800"/>
          </a:xfrm>
        </p:grpSpPr>
        <p:sp>
          <p:nvSpPr>
            <p:cNvPr id="57" name="Google Shape;57;p4"/>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 name="Google Shape;58;p4"/>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9" name="Google Shape;59;p4"/>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60" name="Google Shape;60;p4"/>
          <p:cNvGrpSpPr/>
          <p:nvPr/>
        </p:nvGrpSpPr>
        <p:grpSpPr>
          <a:xfrm>
            <a:off x="6760300" y="117804"/>
            <a:ext cx="2161200" cy="256800"/>
            <a:chOff x="6760300" y="96350"/>
            <a:chExt cx="2161200" cy="256800"/>
          </a:xfrm>
        </p:grpSpPr>
        <p:sp>
          <p:nvSpPr>
            <p:cNvPr id="61" name="Google Shape;61;p4"/>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2" name="Google Shape;62;p4"/>
            <p:cNvGrpSpPr/>
            <p:nvPr/>
          </p:nvGrpSpPr>
          <p:grpSpPr>
            <a:xfrm>
              <a:off x="8683881" y="115948"/>
              <a:ext cx="159362" cy="217605"/>
              <a:chOff x="2025348" y="3145361"/>
              <a:chExt cx="406327" cy="554831"/>
            </a:xfrm>
          </p:grpSpPr>
          <p:sp>
            <p:nvSpPr>
              <p:cNvPr id="63" name="Google Shape;63;p4"/>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 name="Google Shape;64;p4"/>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65" name="Google Shape;65;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66" name="Google Shape;66;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ctr" anchorCtr="0">
            <a:noAutofit/>
          </a:bodyPr>
          <a:lstStyle>
            <a:lvl1pPr marL="457200" lvl="0" indent="-259080" rtl="0">
              <a:lnSpc>
                <a:spcPct val="100000"/>
              </a:lnSpc>
              <a:spcBef>
                <a:spcPct val="0"/>
              </a:spcBef>
              <a:spcAft>
                <a:spcPct val="0"/>
              </a:spcAft>
              <a:buClr>
                <a:schemeClr val="lt1"/>
              </a:buClr>
              <a:buSzPts val="480"/>
              <a:buAutoNum type="arabicPeriod"/>
              <a:defRPr sz="1000">
                <a:solidFill>
                  <a:srgbClr val="434343"/>
                </a:solidFill>
              </a:defRPr>
            </a:lvl1pPr>
            <a:lvl2pPr marL="914400" lvl="1" indent="-259080" rtl="0">
              <a:lnSpc>
                <a:spcPct val="115000"/>
              </a:lnSpc>
              <a:spcBef>
                <a:spcPct val="0"/>
              </a:spcBef>
              <a:spcAft>
                <a:spcPct val="0"/>
              </a:spcAft>
              <a:buClr>
                <a:schemeClr val="lt1"/>
              </a:buClr>
              <a:buSzPts val="480"/>
              <a:buFont typeface="Roboto Condensed Light"/>
              <a:buAutoNum type="alphaLcPeriod"/>
              <a:defRPr>
                <a:solidFill>
                  <a:srgbClr val="434343"/>
                </a:solidFill>
              </a:defRPr>
            </a:lvl2pPr>
            <a:lvl3pPr marL="1371600" lvl="2" indent="-259080" rtl="0">
              <a:lnSpc>
                <a:spcPct val="115000"/>
              </a:lnSpc>
              <a:spcBef>
                <a:spcPct val="0"/>
              </a:spcBef>
              <a:spcAft>
                <a:spcPct val="0"/>
              </a:spcAft>
              <a:buClr>
                <a:schemeClr val="lt1"/>
              </a:buClr>
              <a:buSzPts val="480"/>
              <a:buFont typeface="Roboto Condensed Light"/>
              <a:buAutoNum type="romanLcPeriod"/>
              <a:defRPr>
                <a:solidFill>
                  <a:srgbClr val="434343"/>
                </a:solidFill>
              </a:defRPr>
            </a:lvl3pPr>
            <a:lvl4pPr marL="1828800" lvl="3" indent="-259080" rtl="0">
              <a:lnSpc>
                <a:spcPct val="115000"/>
              </a:lnSpc>
              <a:spcBef>
                <a:spcPct val="0"/>
              </a:spcBef>
              <a:spcAft>
                <a:spcPct val="0"/>
              </a:spcAft>
              <a:buClr>
                <a:schemeClr val="lt1"/>
              </a:buClr>
              <a:buSzPts val="480"/>
              <a:buFont typeface="Roboto Condensed Light"/>
              <a:buAutoNum type="arabicPeriod"/>
              <a:defRPr>
                <a:solidFill>
                  <a:srgbClr val="434343"/>
                </a:solidFill>
              </a:defRPr>
            </a:lvl4pPr>
            <a:lvl5pPr marL="2286000" lvl="4" indent="-259079" rtl="0">
              <a:lnSpc>
                <a:spcPct val="115000"/>
              </a:lnSpc>
              <a:spcBef>
                <a:spcPct val="0"/>
              </a:spcBef>
              <a:spcAft>
                <a:spcPct val="0"/>
              </a:spcAft>
              <a:buClr>
                <a:schemeClr val="lt1"/>
              </a:buClr>
              <a:buSzPts val="480"/>
              <a:buFont typeface="Roboto Condensed Light"/>
              <a:buAutoNum type="alphaLcPeriod"/>
              <a:defRPr>
                <a:solidFill>
                  <a:srgbClr val="434343"/>
                </a:solidFill>
              </a:defRPr>
            </a:lvl5pPr>
            <a:lvl6pPr marL="2743200" lvl="5" indent="-259079" rtl="0">
              <a:lnSpc>
                <a:spcPct val="115000"/>
              </a:lnSpc>
              <a:spcBef>
                <a:spcPct val="0"/>
              </a:spcBef>
              <a:spcAft>
                <a:spcPct val="0"/>
              </a:spcAft>
              <a:buClr>
                <a:schemeClr val="lt1"/>
              </a:buClr>
              <a:buSzPts val="480"/>
              <a:buFont typeface="Roboto Condensed Light"/>
              <a:buAutoNum type="romanLcPeriod"/>
              <a:defRPr>
                <a:solidFill>
                  <a:srgbClr val="434343"/>
                </a:solidFill>
              </a:defRPr>
            </a:lvl6pPr>
            <a:lvl7pPr marL="3200400" lvl="6" indent="-259079" rtl="0">
              <a:lnSpc>
                <a:spcPct val="115000"/>
              </a:lnSpc>
              <a:spcBef>
                <a:spcPct val="0"/>
              </a:spcBef>
              <a:spcAft>
                <a:spcPct val="0"/>
              </a:spcAft>
              <a:buClr>
                <a:schemeClr val="lt1"/>
              </a:buClr>
              <a:buSzPts val="480"/>
              <a:buFont typeface="Roboto Condensed Light"/>
              <a:buAutoNum type="arabicPeriod"/>
              <a:defRPr>
                <a:solidFill>
                  <a:srgbClr val="434343"/>
                </a:solidFill>
              </a:defRPr>
            </a:lvl7pPr>
            <a:lvl8pPr marL="3657600" lvl="7" indent="-259079" rtl="0">
              <a:lnSpc>
                <a:spcPct val="115000"/>
              </a:lnSpc>
              <a:spcBef>
                <a:spcPct val="0"/>
              </a:spcBef>
              <a:spcAft>
                <a:spcPct val="0"/>
              </a:spcAft>
              <a:buClr>
                <a:schemeClr val="lt1"/>
              </a:buClr>
              <a:buSzPts val="480"/>
              <a:buFont typeface="Roboto Condensed Light"/>
              <a:buAutoNum type="alphaLcPeriod"/>
              <a:defRPr>
                <a:solidFill>
                  <a:srgbClr val="434343"/>
                </a:solidFill>
              </a:defRPr>
            </a:lvl8pPr>
            <a:lvl9pPr marL="4114800" lvl="8" indent="-259079" rtl="0">
              <a:lnSpc>
                <a:spcPct val="115000"/>
              </a:lnSpc>
              <a:spcBef>
                <a:spcPct val="0"/>
              </a:spcBef>
              <a:spcAft>
                <a:spcPct val="0"/>
              </a:spcAft>
              <a:buClr>
                <a:schemeClr val="lt1"/>
              </a:buClr>
              <a:buSzPts val="480"/>
              <a:buFont typeface="Roboto Condensed Light"/>
              <a:buAutoNum type="romanLcPeriod"/>
              <a:defRPr>
                <a:solidFill>
                  <a:srgbClr val="434343"/>
                </a:solidFill>
              </a:defRPr>
            </a:lvl9pPr>
          </a:lstStyle>
          <a:p>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grpSp>
        <p:nvGrpSpPr>
          <p:cNvPr id="68" name="Google Shape;68;p5"/>
          <p:cNvGrpSpPr/>
          <p:nvPr/>
        </p:nvGrpSpPr>
        <p:grpSpPr>
          <a:xfrm>
            <a:off x="69150" y="137187"/>
            <a:ext cx="9031450" cy="282372"/>
            <a:chOff x="69150" y="137187"/>
            <a:chExt cx="9031450" cy="282372"/>
          </a:xfrm>
        </p:grpSpPr>
        <p:cxnSp>
          <p:nvCxnSpPr>
            <p:cNvPr id="69" name="Google Shape;69;p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74" name="Google Shape;74;p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75" name="Google Shape;75;p5"/>
          <p:cNvGrpSpPr/>
          <p:nvPr/>
        </p:nvGrpSpPr>
        <p:grpSpPr>
          <a:xfrm>
            <a:off x="234375" y="117804"/>
            <a:ext cx="256800" cy="256800"/>
            <a:chOff x="234375" y="110636"/>
            <a:chExt cx="256800" cy="256800"/>
          </a:xfrm>
        </p:grpSpPr>
        <p:sp>
          <p:nvSpPr>
            <p:cNvPr id="76" name="Google Shape;76;p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7" name="Google Shape;77;p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78" name="Google Shape;78;p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79" name="Google Shape;79;p5"/>
          <p:cNvGrpSpPr/>
          <p:nvPr/>
        </p:nvGrpSpPr>
        <p:grpSpPr>
          <a:xfrm>
            <a:off x="6760300" y="117804"/>
            <a:ext cx="2161200" cy="256800"/>
            <a:chOff x="6760300" y="96350"/>
            <a:chExt cx="2161200" cy="256800"/>
          </a:xfrm>
        </p:grpSpPr>
        <p:sp>
          <p:nvSpPr>
            <p:cNvPr id="80" name="Google Shape;80;p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81" name="Google Shape;81;p5"/>
            <p:cNvGrpSpPr/>
            <p:nvPr/>
          </p:nvGrpSpPr>
          <p:grpSpPr>
            <a:xfrm>
              <a:off x="8683881" y="115948"/>
              <a:ext cx="159362" cy="217605"/>
              <a:chOff x="2025348" y="3145361"/>
              <a:chExt cx="406327" cy="554831"/>
            </a:xfrm>
          </p:grpSpPr>
          <p:sp>
            <p:nvSpPr>
              <p:cNvPr id="82" name="Google Shape;82;p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3" name="Google Shape;83;p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84" name="Google Shape;84;p5"/>
          <p:cNvSpPr txBox="1">
            <a:spLocks noGrp="1"/>
          </p:cNvSpPr>
          <p:nvPr>
            <p:ph type="subTitle" idx="1"/>
          </p:nvPr>
        </p:nvSpPr>
        <p:spPr>
          <a:xfrm>
            <a:off x="897338" y="1992600"/>
            <a:ext cx="3390600" cy="444900"/>
          </a:xfrm>
          <a:prstGeom prst="rect">
            <a:avLst/>
          </a:prstGeom>
        </p:spPr>
        <p:txBody>
          <a:bodyPr spcFirstLastPara="1" wrap="square" lIns="91425" tIns="91425" rIns="91425" bIns="91425" anchor="ctr" anchorCtr="0">
            <a:noAutofit/>
          </a:bodyPr>
          <a:lstStyle>
            <a:lvl1pPr lvl="0">
              <a:lnSpc>
                <a:spcPct val="100000"/>
              </a:lnSpc>
              <a:spcBef>
                <a:spcPct val="0"/>
              </a:spcBef>
              <a:spcAft>
                <a:spcPct val="0"/>
              </a:spcAft>
              <a:buSzPts val="2500"/>
              <a:buFont typeface="Bebas Neue"/>
              <a:buNone/>
              <a:defRPr sz="2400">
                <a:latin typeface="Chakra Petch Medium"/>
                <a:ea typeface="Chakra Petch Medium"/>
                <a:cs typeface="Chakra Petch Medium"/>
                <a:sym typeface="Chakra Petch Medium"/>
              </a:defRPr>
            </a:lvl1pPr>
            <a:lvl2pPr lvl="1" algn="ctr">
              <a:lnSpc>
                <a:spcPct val="100000"/>
              </a:lnSpc>
              <a:spcBef>
                <a:spcPct val="0"/>
              </a:spcBef>
              <a:spcAft>
                <a:spcPct val="0"/>
              </a:spcAft>
              <a:buSzPts val="2500"/>
              <a:buFont typeface="Bebas Neue"/>
              <a:buNone/>
              <a:defRPr sz="2500">
                <a:latin typeface="Bebas Neue"/>
                <a:ea typeface="Bebas Neue"/>
                <a:cs typeface="Bebas Neue"/>
                <a:sym typeface="Bebas Neue"/>
              </a:defRPr>
            </a:lvl2pPr>
            <a:lvl3pPr lvl="2" algn="ctr">
              <a:lnSpc>
                <a:spcPct val="100000"/>
              </a:lnSpc>
              <a:spcBef>
                <a:spcPct val="0"/>
              </a:spcBef>
              <a:spcAft>
                <a:spcPct val="0"/>
              </a:spcAft>
              <a:buSzPts val="2500"/>
              <a:buFont typeface="Bebas Neue"/>
              <a:buNone/>
              <a:defRPr sz="2500">
                <a:latin typeface="Bebas Neue"/>
                <a:ea typeface="Bebas Neue"/>
                <a:cs typeface="Bebas Neue"/>
                <a:sym typeface="Bebas Neue"/>
              </a:defRPr>
            </a:lvl3pPr>
            <a:lvl4pPr lvl="3" algn="ctr">
              <a:lnSpc>
                <a:spcPct val="100000"/>
              </a:lnSpc>
              <a:spcBef>
                <a:spcPct val="0"/>
              </a:spcBef>
              <a:spcAft>
                <a:spcPct val="0"/>
              </a:spcAft>
              <a:buSzPts val="2500"/>
              <a:buFont typeface="Bebas Neue"/>
              <a:buNone/>
              <a:defRPr sz="2500">
                <a:latin typeface="Bebas Neue"/>
                <a:ea typeface="Bebas Neue"/>
                <a:cs typeface="Bebas Neue"/>
                <a:sym typeface="Bebas Neue"/>
              </a:defRPr>
            </a:lvl4pPr>
            <a:lvl5pPr lvl="4" algn="ctr">
              <a:lnSpc>
                <a:spcPct val="100000"/>
              </a:lnSpc>
              <a:spcBef>
                <a:spcPct val="0"/>
              </a:spcBef>
              <a:spcAft>
                <a:spcPct val="0"/>
              </a:spcAft>
              <a:buSzPts val="2500"/>
              <a:buFont typeface="Bebas Neue"/>
              <a:buNone/>
              <a:defRPr sz="2500">
                <a:latin typeface="Bebas Neue"/>
                <a:ea typeface="Bebas Neue"/>
                <a:cs typeface="Bebas Neue"/>
                <a:sym typeface="Bebas Neue"/>
              </a:defRPr>
            </a:lvl5pPr>
            <a:lvl6pPr lvl="5" algn="ctr">
              <a:lnSpc>
                <a:spcPct val="100000"/>
              </a:lnSpc>
              <a:spcBef>
                <a:spcPct val="0"/>
              </a:spcBef>
              <a:spcAft>
                <a:spcPct val="0"/>
              </a:spcAft>
              <a:buSzPts val="2500"/>
              <a:buFont typeface="Bebas Neue"/>
              <a:buNone/>
              <a:defRPr sz="2500">
                <a:latin typeface="Bebas Neue"/>
                <a:ea typeface="Bebas Neue"/>
                <a:cs typeface="Bebas Neue"/>
                <a:sym typeface="Bebas Neue"/>
              </a:defRPr>
            </a:lvl6pPr>
            <a:lvl7pPr lvl="6" algn="ctr">
              <a:lnSpc>
                <a:spcPct val="100000"/>
              </a:lnSpc>
              <a:spcBef>
                <a:spcPct val="0"/>
              </a:spcBef>
              <a:spcAft>
                <a:spcPct val="0"/>
              </a:spcAft>
              <a:buSzPts val="2500"/>
              <a:buFont typeface="Bebas Neue"/>
              <a:buNone/>
              <a:defRPr sz="2500">
                <a:latin typeface="Bebas Neue"/>
                <a:ea typeface="Bebas Neue"/>
                <a:cs typeface="Bebas Neue"/>
                <a:sym typeface="Bebas Neue"/>
              </a:defRPr>
            </a:lvl7pPr>
            <a:lvl8pPr lvl="7" algn="ctr">
              <a:lnSpc>
                <a:spcPct val="100000"/>
              </a:lnSpc>
              <a:spcBef>
                <a:spcPct val="0"/>
              </a:spcBef>
              <a:spcAft>
                <a:spcPct val="0"/>
              </a:spcAft>
              <a:buSzPts val="2500"/>
              <a:buFont typeface="Bebas Neue"/>
              <a:buNone/>
              <a:defRPr sz="2500">
                <a:latin typeface="Bebas Neue"/>
                <a:ea typeface="Bebas Neue"/>
                <a:cs typeface="Bebas Neue"/>
                <a:sym typeface="Bebas Neue"/>
              </a:defRPr>
            </a:lvl8pPr>
            <a:lvl9pPr lvl="8" algn="ctr">
              <a:lnSpc>
                <a:spcPct val="100000"/>
              </a:lnSpc>
              <a:spcBef>
                <a:spcPct val="0"/>
              </a:spcBef>
              <a:spcAft>
                <a:spcPct val="0"/>
              </a:spcAft>
              <a:buSzPts val="2500"/>
              <a:buFont typeface="Bebas Neue"/>
              <a:buNone/>
              <a:defRPr sz="2500">
                <a:latin typeface="Bebas Neue"/>
                <a:ea typeface="Bebas Neue"/>
                <a:cs typeface="Bebas Neue"/>
                <a:sym typeface="Bebas Neue"/>
              </a:defRPr>
            </a:lvl9pPr>
          </a:lstStyle>
          <a:p>
            <a:endParaRPr/>
          </a:p>
        </p:txBody>
      </p:sp>
      <p:sp>
        <p:nvSpPr>
          <p:cNvPr id="85" name="Google Shape;85;p5"/>
          <p:cNvSpPr txBox="1">
            <a:spLocks noGrp="1"/>
          </p:cNvSpPr>
          <p:nvPr>
            <p:ph type="subTitle" idx="2"/>
          </p:nvPr>
        </p:nvSpPr>
        <p:spPr>
          <a:xfrm>
            <a:off x="4856037" y="1992600"/>
            <a:ext cx="3390600" cy="4449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2500"/>
              <a:buFont typeface="Bebas Neue"/>
              <a:buNone/>
              <a:defRPr sz="2400">
                <a:latin typeface="Chakra Petch Medium"/>
                <a:ea typeface="Chakra Petch Medium"/>
                <a:cs typeface="Chakra Petch Medium"/>
                <a:sym typeface="Chakra Petch Medium"/>
              </a:defRPr>
            </a:lvl1pPr>
            <a:lvl2pPr lvl="1" algn="ctr" rtl="0">
              <a:lnSpc>
                <a:spcPct val="100000"/>
              </a:lnSpc>
              <a:spcBef>
                <a:spcPct val="0"/>
              </a:spcBef>
              <a:spcAft>
                <a:spcPct val="0"/>
              </a:spcAft>
              <a:buSzPts val="2500"/>
              <a:buFont typeface="Bebas Neue"/>
              <a:buNone/>
              <a:defRPr sz="2500">
                <a:latin typeface="Bebas Neue"/>
                <a:ea typeface="Bebas Neue"/>
                <a:cs typeface="Bebas Neue"/>
                <a:sym typeface="Bebas Neue"/>
              </a:defRPr>
            </a:lvl2pPr>
            <a:lvl3pPr lvl="2" algn="ctr" rtl="0">
              <a:lnSpc>
                <a:spcPct val="100000"/>
              </a:lnSpc>
              <a:spcBef>
                <a:spcPct val="0"/>
              </a:spcBef>
              <a:spcAft>
                <a:spcPct val="0"/>
              </a:spcAft>
              <a:buSzPts val="2500"/>
              <a:buFont typeface="Bebas Neue"/>
              <a:buNone/>
              <a:defRPr sz="2500">
                <a:latin typeface="Bebas Neue"/>
                <a:ea typeface="Bebas Neue"/>
                <a:cs typeface="Bebas Neue"/>
                <a:sym typeface="Bebas Neue"/>
              </a:defRPr>
            </a:lvl3pPr>
            <a:lvl4pPr lvl="3" algn="ctr" rtl="0">
              <a:lnSpc>
                <a:spcPct val="100000"/>
              </a:lnSpc>
              <a:spcBef>
                <a:spcPct val="0"/>
              </a:spcBef>
              <a:spcAft>
                <a:spcPct val="0"/>
              </a:spcAft>
              <a:buSzPts val="2500"/>
              <a:buFont typeface="Bebas Neue"/>
              <a:buNone/>
              <a:defRPr sz="2500">
                <a:latin typeface="Bebas Neue"/>
                <a:ea typeface="Bebas Neue"/>
                <a:cs typeface="Bebas Neue"/>
                <a:sym typeface="Bebas Neue"/>
              </a:defRPr>
            </a:lvl4pPr>
            <a:lvl5pPr lvl="4" algn="ctr" rtl="0">
              <a:lnSpc>
                <a:spcPct val="100000"/>
              </a:lnSpc>
              <a:spcBef>
                <a:spcPct val="0"/>
              </a:spcBef>
              <a:spcAft>
                <a:spcPct val="0"/>
              </a:spcAft>
              <a:buSzPts val="2500"/>
              <a:buFont typeface="Bebas Neue"/>
              <a:buNone/>
              <a:defRPr sz="2500">
                <a:latin typeface="Bebas Neue"/>
                <a:ea typeface="Bebas Neue"/>
                <a:cs typeface="Bebas Neue"/>
                <a:sym typeface="Bebas Neue"/>
              </a:defRPr>
            </a:lvl5pPr>
            <a:lvl6pPr lvl="5" algn="ctr" rtl="0">
              <a:lnSpc>
                <a:spcPct val="100000"/>
              </a:lnSpc>
              <a:spcBef>
                <a:spcPct val="0"/>
              </a:spcBef>
              <a:spcAft>
                <a:spcPct val="0"/>
              </a:spcAft>
              <a:buSzPts val="2500"/>
              <a:buFont typeface="Bebas Neue"/>
              <a:buNone/>
              <a:defRPr sz="2500">
                <a:latin typeface="Bebas Neue"/>
                <a:ea typeface="Bebas Neue"/>
                <a:cs typeface="Bebas Neue"/>
                <a:sym typeface="Bebas Neue"/>
              </a:defRPr>
            </a:lvl6pPr>
            <a:lvl7pPr lvl="6" algn="ctr" rtl="0">
              <a:lnSpc>
                <a:spcPct val="100000"/>
              </a:lnSpc>
              <a:spcBef>
                <a:spcPct val="0"/>
              </a:spcBef>
              <a:spcAft>
                <a:spcPct val="0"/>
              </a:spcAft>
              <a:buSzPts val="2500"/>
              <a:buFont typeface="Bebas Neue"/>
              <a:buNone/>
              <a:defRPr sz="2500">
                <a:latin typeface="Bebas Neue"/>
                <a:ea typeface="Bebas Neue"/>
                <a:cs typeface="Bebas Neue"/>
                <a:sym typeface="Bebas Neue"/>
              </a:defRPr>
            </a:lvl7pPr>
            <a:lvl8pPr lvl="7" algn="ctr" rtl="0">
              <a:lnSpc>
                <a:spcPct val="100000"/>
              </a:lnSpc>
              <a:spcBef>
                <a:spcPct val="0"/>
              </a:spcBef>
              <a:spcAft>
                <a:spcPct val="0"/>
              </a:spcAft>
              <a:buSzPts val="2500"/>
              <a:buFont typeface="Bebas Neue"/>
              <a:buNone/>
              <a:defRPr sz="2500">
                <a:latin typeface="Bebas Neue"/>
                <a:ea typeface="Bebas Neue"/>
                <a:cs typeface="Bebas Neue"/>
                <a:sym typeface="Bebas Neue"/>
              </a:defRPr>
            </a:lvl8pPr>
            <a:lvl9pPr lvl="8" algn="ctr" rtl="0">
              <a:lnSpc>
                <a:spcPct val="100000"/>
              </a:lnSpc>
              <a:spcBef>
                <a:spcPct val="0"/>
              </a:spcBef>
              <a:spcAft>
                <a:spcPct val="0"/>
              </a:spcAft>
              <a:buSzPts val="2500"/>
              <a:buFont typeface="Bebas Neue"/>
              <a:buNone/>
              <a:defRPr sz="2500">
                <a:latin typeface="Bebas Neue"/>
                <a:ea typeface="Bebas Neue"/>
                <a:cs typeface="Bebas Neue"/>
                <a:sym typeface="Bebas Neue"/>
              </a:defRPr>
            </a:lvl9pPr>
          </a:lstStyle>
          <a:p>
            <a:endParaRPr/>
          </a:p>
        </p:txBody>
      </p:sp>
      <p:sp>
        <p:nvSpPr>
          <p:cNvPr id="86" name="Google Shape;86;p5"/>
          <p:cNvSpPr txBox="1">
            <a:spLocks noGrp="1"/>
          </p:cNvSpPr>
          <p:nvPr>
            <p:ph type="subTitle" idx="3"/>
          </p:nvPr>
        </p:nvSpPr>
        <p:spPr>
          <a:xfrm>
            <a:off x="8973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87" name="Google Shape;87;p5"/>
          <p:cNvSpPr txBox="1">
            <a:spLocks noGrp="1"/>
          </p:cNvSpPr>
          <p:nvPr>
            <p:ph type="subTitle" idx="4"/>
          </p:nvPr>
        </p:nvSpPr>
        <p:spPr>
          <a:xfrm>
            <a:off x="48560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88" name="Google Shape;8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grpSp>
        <p:nvGrpSpPr>
          <p:cNvPr id="90" name="Google Shape;90;p6"/>
          <p:cNvGrpSpPr/>
          <p:nvPr/>
        </p:nvGrpSpPr>
        <p:grpSpPr>
          <a:xfrm>
            <a:off x="69150" y="137187"/>
            <a:ext cx="9031450" cy="282372"/>
            <a:chOff x="69150" y="137187"/>
            <a:chExt cx="9031450" cy="282372"/>
          </a:xfrm>
        </p:grpSpPr>
        <p:cxnSp>
          <p:nvCxnSpPr>
            <p:cNvPr id="91" name="Google Shape;91;p6"/>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6"/>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93" name="Google Shape;93;p6"/>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94" name="Google Shape;94;p6"/>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95" name="Google Shape;95;p6"/>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96" name="Google Shape;96;p6"/>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97" name="Google Shape;97;p6"/>
          <p:cNvGrpSpPr/>
          <p:nvPr/>
        </p:nvGrpSpPr>
        <p:grpSpPr>
          <a:xfrm>
            <a:off x="234375" y="117804"/>
            <a:ext cx="256800" cy="256800"/>
            <a:chOff x="234375" y="110636"/>
            <a:chExt cx="256800" cy="256800"/>
          </a:xfrm>
        </p:grpSpPr>
        <p:sp>
          <p:nvSpPr>
            <p:cNvPr id="98" name="Google Shape;98;p6"/>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 name="Google Shape;99;p6"/>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00" name="Google Shape;100;p6"/>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01" name="Google Shape;101;p6"/>
          <p:cNvGrpSpPr/>
          <p:nvPr/>
        </p:nvGrpSpPr>
        <p:grpSpPr>
          <a:xfrm>
            <a:off x="6760300" y="117804"/>
            <a:ext cx="2161200" cy="256800"/>
            <a:chOff x="6760300" y="96350"/>
            <a:chExt cx="2161200" cy="256800"/>
          </a:xfrm>
        </p:grpSpPr>
        <p:sp>
          <p:nvSpPr>
            <p:cNvPr id="102" name="Google Shape;102;p6"/>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3" name="Google Shape;103;p6"/>
            <p:cNvGrpSpPr/>
            <p:nvPr/>
          </p:nvGrpSpPr>
          <p:grpSpPr>
            <a:xfrm>
              <a:off x="8683881" y="115948"/>
              <a:ext cx="159362" cy="217605"/>
              <a:chOff x="2025348" y="3145361"/>
              <a:chExt cx="406327" cy="554831"/>
            </a:xfrm>
          </p:grpSpPr>
          <p:sp>
            <p:nvSpPr>
              <p:cNvPr id="104" name="Google Shape;104;p6"/>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 name="Google Shape;105;p6"/>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06" name="Google Shape;10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B8BDE30D-7EE2-4C83-8163-1C41141E0B0C}" type="datetimeFigureOut">
              <a:rPr lang="en-US" smtClean="0"/>
              <a:t>3/9/2023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grpSp>
        <p:nvGrpSpPr>
          <p:cNvPr id="108" name="Google Shape;108;p7"/>
          <p:cNvGrpSpPr/>
          <p:nvPr/>
        </p:nvGrpSpPr>
        <p:grpSpPr>
          <a:xfrm>
            <a:off x="69150" y="137187"/>
            <a:ext cx="9031450" cy="282372"/>
            <a:chOff x="69150" y="137187"/>
            <a:chExt cx="9031450" cy="282372"/>
          </a:xfrm>
        </p:grpSpPr>
        <p:cxnSp>
          <p:nvCxnSpPr>
            <p:cNvPr id="109" name="Google Shape;109;p7"/>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0" name="Google Shape;110;p7"/>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7"/>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2" name="Google Shape;112;p7"/>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7"/>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14" name="Google Shape;114;p7"/>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15" name="Google Shape;115;p7"/>
          <p:cNvGrpSpPr/>
          <p:nvPr/>
        </p:nvGrpSpPr>
        <p:grpSpPr>
          <a:xfrm>
            <a:off x="234375" y="117804"/>
            <a:ext cx="256800" cy="256800"/>
            <a:chOff x="234375" y="110636"/>
            <a:chExt cx="256800" cy="256800"/>
          </a:xfrm>
        </p:grpSpPr>
        <p:sp>
          <p:nvSpPr>
            <p:cNvPr id="116" name="Google Shape;116;p7"/>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7" name="Google Shape;117;p7"/>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18" name="Google Shape;118;p7"/>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19" name="Google Shape;119;p7"/>
          <p:cNvGrpSpPr/>
          <p:nvPr/>
        </p:nvGrpSpPr>
        <p:grpSpPr>
          <a:xfrm>
            <a:off x="6760300" y="117804"/>
            <a:ext cx="2161200" cy="256800"/>
            <a:chOff x="6760300" y="96350"/>
            <a:chExt cx="2161200" cy="256800"/>
          </a:xfrm>
        </p:grpSpPr>
        <p:sp>
          <p:nvSpPr>
            <p:cNvPr id="120" name="Google Shape;120;p7"/>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21" name="Google Shape;121;p7"/>
            <p:cNvGrpSpPr/>
            <p:nvPr/>
          </p:nvGrpSpPr>
          <p:grpSpPr>
            <a:xfrm>
              <a:off x="8683881" y="115948"/>
              <a:ext cx="159362" cy="217605"/>
              <a:chOff x="2025348" y="3145361"/>
              <a:chExt cx="406327" cy="554831"/>
            </a:xfrm>
          </p:grpSpPr>
          <p:sp>
            <p:nvSpPr>
              <p:cNvPr id="122" name="Google Shape;122;p7"/>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3" name="Google Shape;123;p7"/>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24" name="Google Shape;124;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125" name="Google Shape;125;p7"/>
          <p:cNvSpPr txBox="1">
            <a:spLocks noGrp="1"/>
          </p:cNvSpPr>
          <p:nvPr>
            <p:ph type="body" idx="1"/>
          </p:nvPr>
        </p:nvSpPr>
        <p:spPr>
          <a:xfrm>
            <a:off x="720000" y="1152475"/>
            <a:ext cx="51993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ct val="0"/>
              </a:spcBef>
              <a:spcAft>
                <a:spcPct val="0"/>
              </a:spcAft>
              <a:buClr>
                <a:srgbClr val="BA4C96"/>
              </a:buClr>
              <a:buSzPts val="1600"/>
              <a:buFont typeface="Poppins"/>
              <a:buChar char="●"/>
              <a:defRPr sz="1500">
                <a:solidFill>
                  <a:srgbClr val="434343"/>
                </a:solidFill>
              </a:defRPr>
            </a:lvl1pPr>
            <a:lvl2pPr marL="914400" lvl="1" indent="-330200" rtl="0">
              <a:lnSpc>
                <a:spcPct val="115000"/>
              </a:lnSpc>
              <a:spcBef>
                <a:spcPct val="0"/>
              </a:spcBef>
              <a:spcAft>
                <a:spcPct val="0"/>
              </a:spcAft>
              <a:buClr>
                <a:schemeClr val="lt1"/>
              </a:buClr>
              <a:buSzPts val="1600"/>
              <a:buFont typeface="Poppins"/>
              <a:buChar char="○"/>
              <a:defRPr>
                <a:solidFill>
                  <a:srgbClr val="434343"/>
                </a:solidFill>
              </a:defRPr>
            </a:lvl2pPr>
            <a:lvl3pPr marL="1371600" lvl="2" indent="-330200" rtl="0">
              <a:lnSpc>
                <a:spcPct val="115000"/>
              </a:lnSpc>
              <a:spcBef>
                <a:spcPct val="0"/>
              </a:spcBef>
              <a:spcAft>
                <a:spcPct val="0"/>
              </a:spcAft>
              <a:buClr>
                <a:schemeClr val="lt1"/>
              </a:buClr>
              <a:buSzPts val="1600"/>
              <a:buFont typeface="Poppins"/>
              <a:buChar char="■"/>
              <a:defRPr>
                <a:solidFill>
                  <a:srgbClr val="434343"/>
                </a:solidFill>
              </a:defRPr>
            </a:lvl3pPr>
            <a:lvl4pPr marL="1828800" lvl="3" indent="-330200" rtl="0">
              <a:lnSpc>
                <a:spcPct val="115000"/>
              </a:lnSpc>
              <a:spcBef>
                <a:spcPct val="0"/>
              </a:spcBef>
              <a:spcAft>
                <a:spcPct val="0"/>
              </a:spcAft>
              <a:buClr>
                <a:schemeClr val="lt1"/>
              </a:buClr>
              <a:buSzPts val="1600"/>
              <a:buFont typeface="Poppins"/>
              <a:buChar char="●"/>
              <a:defRPr>
                <a:solidFill>
                  <a:srgbClr val="434343"/>
                </a:solidFill>
              </a:defRPr>
            </a:lvl4pPr>
            <a:lvl5pPr marL="2286000" lvl="4" indent="-330200" rtl="0">
              <a:lnSpc>
                <a:spcPct val="115000"/>
              </a:lnSpc>
              <a:spcBef>
                <a:spcPct val="0"/>
              </a:spcBef>
              <a:spcAft>
                <a:spcPct val="0"/>
              </a:spcAft>
              <a:buClr>
                <a:schemeClr val="lt1"/>
              </a:buClr>
              <a:buSzPts val="1600"/>
              <a:buFont typeface="Poppins"/>
              <a:buChar char="○"/>
              <a:defRPr>
                <a:solidFill>
                  <a:srgbClr val="434343"/>
                </a:solidFill>
              </a:defRPr>
            </a:lvl5pPr>
            <a:lvl6pPr marL="2743200" lvl="5" indent="-330200" rtl="0">
              <a:lnSpc>
                <a:spcPct val="115000"/>
              </a:lnSpc>
              <a:spcBef>
                <a:spcPct val="0"/>
              </a:spcBef>
              <a:spcAft>
                <a:spcPct val="0"/>
              </a:spcAft>
              <a:buClr>
                <a:schemeClr val="lt1"/>
              </a:buClr>
              <a:buSzPts val="1600"/>
              <a:buFont typeface="Poppins"/>
              <a:buChar char="■"/>
              <a:defRPr>
                <a:solidFill>
                  <a:srgbClr val="434343"/>
                </a:solidFill>
              </a:defRPr>
            </a:lvl6pPr>
            <a:lvl7pPr marL="3200400" lvl="6" indent="-330200" rtl="0">
              <a:lnSpc>
                <a:spcPct val="115000"/>
              </a:lnSpc>
              <a:spcBef>
                <a:spcPct val="0"/>
              </a:spcBef>
              <a:spcAft>
                <a:spcPct val="0"/>
              </a:spcAft>
              <a:buClr>
                <a:schemeClr val="lt1"/>
              </a:buClr>
              <a:buSzPts val="1600"/>
              <a:buFont typeface="Poppins"/>
              <a:buChar char="●"/>
              <a:defRPr>
                <a:solidFill>
                  <a:srgbClr val="434343"/>
                </a:solidFill>
              </a:defRPr>
            </a:lvl7pPr>
            <a:lvl8pPr marL="3657600" lvl="7" indent="-330200" rtl="0">
              <a:lnSpc>
                <a:spcPct val="115000"/>
              </a:lnSpc>
              <a:spcBef>
                <a:spcPct val="0"/>
              </a:spcBef>
              <a:spcAft>
                <a:spcPct val="0"/>
              </a:spcAft>
              <a:buClr>
                <a:schemeClr val="lt1"/>
              </a:buClr>
              <a:buSzPts val="1600"/>
              <a:buFont typeface="Poppins"/>
              <a:buChar char="○"/>
              <a:defRPr>
                <a:solidFill>
                  <a:srgbClr val="434343"/>
                </a:solidFill>
              </a:defRPr>
            </a:lvl8pPr>
            <a:lvl9pPr marL="4114800" lvl="8" indent="-330200" rtl="0">
              <a:lnSpc>
                <a:spcPct val="115000"/>
              </a:lnSpc>
              <a:spcBef>
                <a:spcPct val="0"/>
              </a:spcBef>
              <a:spcAft>
                <a:spcPct val="0"/>
              </a:spcAft>
              <a:buClr>
                <a:schemeClr val="lt1"/>
              </a:buClr>
              <a:buSzPts val="1600"/>
              <a:buFont typeface="Poppins"/>
              <a:buChar char="■"/>
              <a:defRPr>
                <a:solidFill>
                  <a:srgbClr val="434343"/>
                </a:solidFill>
              </a:defRPr>
            </a:lvl9pPr>
          </a:lstStyle>
          <a:p>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6"/>
        <p:cNvGrpSpPr/>
        <p:nvPr/>
      </p:nvGrpSpPr>
      <p:grpSpPr>
        <a:xfrm>
          <a:off x="0" y="0"/>
          <a:ext cx="0" cy="0"/>
          <a:chOff x="0" y="0"/>
          <a:chExt cx="0" cy="0"/>
        </a:xfrm>
      </p:grpSpPr>
      <p:grpSp>
        <p:nvGrpSpPr>
          <p:cNvPr id="127" name="Google Shape;127;p8"/>
          <p:cNvGrpSpPr/>
          <p:nvPr/>
        </p:nvGrpSpPr>
        <p:grpSpPr>
          <a:xfrm>
            <a:off x="69150" y="137187"/>
            <a:ext cx="9031450" cy="282372"/>
            <a:chOff x="69150" y="137187"/>
            <a:chExt cx="9031450" cy="282372"/>
          </a:xfrm>
        </p:grpSpPr>
        <p:cxnSp>
          <p:nvCxnSpPr>
            <p:cNvPr id="128" name="Google Shape;128;p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29" name="Google Shape;129;p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0" name="Google Shape;130;p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33" name="Google Shape;133;p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34" name="Google Shape;134;p8"/>
          <p:cNvGrpSpPr/>
          <p:nvPr/>
        </p:nvGrpSpPr>
        <p:grpSpPr>
          <a:xfrm>
            <a:off x="234375" y="117804"/>
            <a:ext cx="256800" cy="256800"/>
            <a:chOff x="234375" y="110636"/>
            <a:chExt cx="256800" cy="256800"/>
          </a:xfrm>
        </p:grpSpPr>
        <p:sp>
          <p:nvSpPr>
            <p:cNvPr id="135" name="Google Shape;135;p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 name="Google Shape;136;p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37" name="Google Shape;137;p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38" name="Google Shape;138;p8"/>
          <p:cNvGrpSpPr/>
          <p:nvPr/>
        </p:nvGrpSpPr>
        <p:grpSpPr>
          <a:xfrm>
            <a:off x="6760300" y="117804"/>
            <a:ext cx="2161200" cy="256800"/>
            <a:chOff x="6760300" y="96350"/>
            <a:chExt cx="2161200" cy="256800"/>
          </a:xfrm>
        </p:grpSpPr>
        <p:sp>
          <p:nvSpPr>
            <p:cNvPr id="139" name="Google Shape;139;p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40" name="Google Shape;140;p8"/>
            <p:cNvGrpSpPr/>
            <p:nvPr/>
          </p:nvGrpSpPr>
          <p:grpSpPr>
            <a:xfrm>
              <a:off x="8683881" y="115948"/>
              <a:ext cx="159362" cy="217605"/>
              <a:chOff x="2025348" y="3145361"/>
              <a:chExt cx="406327" cy="554831"/>
            </a:xfrm>
          </p:grpSpPr>
          <p:sp>
            <p:nvSpPr>
              <p:cNvPr id="141" name="Google Shape;141;p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2" name="Google Shape;142;p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43" name="Google Shape;143;p8"/>
          <p:cNvSpPr txBox="1">
            <a:spLocks noGrp="1"/>
          </p:cNvSpPr>
          <p:nvPr>
            <p:ph type="title"/>
          </p:nvPr>
        </p:nvSpPr>
        <p:spPr>
          <a:xfrm>
            <a:off x="715050" y="960600"/>
            <a:ext cx="7713900" cy="3222300"/>
          </a:xfrm>
          <a:prstGeom prst="rect">
            <a:avLst/>
          </a:prstGeom>
        </p:spPr>
        <p:txBody>
          <a:bodyPr spcFirstLastPara="1" wrap="square" lIns="91425" tIns="91425" rIns="91425" bIns="91425" anchor="ctr" anchorCtr="0">
            <a:noAutofit/>
          </a:bodyPr>
          <a:lstStyle>
            <a:lvl1pPr lvl="0" algn="ctr">
              <a:spcBef>
                <a:spcPct val="0"/>
              </a:spcBef>
              <a:spcAft>
                <a:spcPct val="0"/>
              </a:spcAft>
              <a:buSzPts val="6000"/>
              <a:buNone/>
              <a:defRPr sz="11000"/>
            </a:lvl1pPr>
            <a:lvl2pPr lvl="1" algn="ctr">
              <a:spcBef>
                <a:spcPct val="0"/>
              </a:spcBef>
              <a:spcAft>
                <a:spcPct val="0"/>
              </a:spcAft>
              <a:buSzPts val="6000"/>
              <a:buNone/>
              <a:defRPr sz="6000"/>
            </a:lvl2pPr>
            <a:lvl3pPr lvl="2" algn="ctr">
              <a:spcBef>
                <a:spcPct val="0"/>
              </a:spcBef>
              <a:spcAft>
                <a:spcPct val="0"/>
              </a:spcAft>
              <a:buSzPts val="6000"/>
              <a:buNone/>
              <a:defRPr sz="6000"/>
            </a:lvl3pPr>
            <a:lvl4pPr lvl="3" algn="ctr">
              <a:spcBef>
                <a:spcPct val="0"/>
              </a:spcBef>
              <a:spcAft>
                <a:spcPct val="0"/>
              </a:spcAft>
              <a:buSzPts val="6000"/>
              <a:buNone/>
              <a:defRPr sz="6000"/>
            </a:lvl4pPr>
            <a:lvl5pPr lvl="4" algn="ctr">
              <a:spcBef>
                <a:spcPct val="0"/>
              </a:spcBef>
              <a:spcAft>
                <a:spcPct val="0"/>
              </a:spcAft>
              <a:buSzPts val="6000"/>
              <a:buNone/>
              <a:defRPr sz="6000"/>
            </a:lvl5pPr>
            <a:lvl6pPr lvl="5" algn="ctr">
              <a:spcBef>
                <a:spcPct val="0"/>
              </a:spcBef>
              <a:spcAft>
                <a:spcPct val="0"/>
              </a:spcAft>
              <a:buSzPts val="6000"/>
              <a:buNone/>
              <a:defRPr sz="6000"/>
            </a:lvl6pPr>
            <a:lvl7pPr lvl="6" algn="ctr">
              <a:spcBef>
                <a:spcPct val="0"/>
              </a:spcBef>
              <a:spcAft>
                <a:spcPct val="0"/>
              </a:spcAft>
              <a:buSzPts val="6000"/>
              <a:buNone/>
              <a:defRPr sz="6000"/>
            </a:lvl7pPr>
            <a:lvl8pPr lvl="7" algn="ctr">
              <a:spcBef>
                <a:spcPct val="0"/>
              </a:spcBef>
              <a:spcAft>
                <a:spcPct val="0"/>
              </a:spcAft>
              <a:buSzPts val="6000"/>
              <a:buNone/>
              <a:defRPr sz="6000"/>
            </a:lvl8pPr>
            <a:lvl9pPr lvl="8" algn="ctr">
              <a:spcBef>
                <a:spcPct val="0"/>
              </a:spcBef>
              <a:spcAft>
                <a:spcPct val="0"/>
              </a:spcAft>
              <a:buSzPts val="6000"/>
              <a:buNone/>
              <a:defRPr sz="6000"/>
            </a:lvl9pPr>
          </a:lstStyle>
          <a:p>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grpSp>
        <p:nvGrpSpPr>
          <p:cNvPr id="145" name="Google Shape;145;p9"/>
          <p:cNvGrpSpPr/>
          <p:nvPr/>
        </p:nvGrpSpPr>
        <p:grpSpPr>
          <a:xfrm>
            <a:off x="69150" y="137187"/>
            <a:ext cx="9031450" cy="282372"/>
            <a:chOff x="69150" y="137187"/>
            <a:chExt cx="9031450" cy="282372"/>
          </a:xfrm>
        </p:grpSpPr>
        <p:cxnSp>
          <p:nvCxnSpPr>
            <p:cNvPr id="146" name="Google Shape;146;p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1" name="Google Shape;151;p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2" name="Google Shape;152;p9"/>
          <p:cNvGrpSpPr/>
          <p:nvPr/>
        </p:nvGrpSpPr>
        <p:grpSpPr>
          <a:xfrm>
            <a:off x="234375" y="117804"/>
            <a:ext cx="256800" cy="256800"/>
            <a:chOff x="234375" y="110636"/>
            <a:chExt cx="256800" cy="256800"/>
          </a:xfrm>
        </p:grpSpPr>
        <p:sp>
          <p:nvSpPr>
            <p:cNvPr id="153" name="Google Shape;153;p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4" name="Google Shape;154;p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55" name="Google Shape;155;p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56" name="Google Shape;156;p9"/>
          <p:cNvGrpSpPr/>
          <p:nvPr/>
        </p:nvGrpSpPr>
        <p:grpSpPr>
          <a:xfrm>
            <a:off x="6760300" y="117804"/>
            <a:ext cx="2161200" cy="256800"/>
            <a:chOff x="6760300" y="96350"/>
            <a:chExt cx="2161200" cy="256800"/>
          </a:xfrm>
        </p:grpSpPr>
        <p:sp>
          <p:nvSpPr>
            <p:cNvPr id="157" name="Google Shape;157;p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8" name="Google Shape;158;p9"/>
            <p:cNvGrpSpPr/>
            <p:nvPr/>
          </p:nvGrpSpPr>
          <p:grpSpPr>
            <a:xfrm>
              <a:off x="8683881" y="115948"/>
              <a:ext cx="159362" cy="217605"/>
              <a:chOff x="2025348" y="3145361"/>
              <a:chExt cx="406327" cy="554831"/>
            </a:xfrm>
          </p:grpSpPr>
          <p:sp>
            <p:nvSpPr>
              <p:cNvPr id="159" name="Google Shape;159;p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0" name="Google Shape;160;p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61" name="Google Shape;161;p9"/>
          <p:cNvSpPr txBox="1">
            <a:spLocks noGrp="1"/>
          </p:cNvSpPr>
          <p:nvPr>
            <p:ph type="title"/>
          </p:nvPr>
        </p:nvSpPr>
        <p:spPr>
          <a:xfrm>
            <a:off x="715100" y="1547575"/>
            <a:ext cx="4661100" cy="6486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600"/>
              <a:buNone/>
              <a:defRPr sz="45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162" name="Google Shape;162;p9"/>
          <p:cNvSpPr txBox="1">
            <a:spLocks noGrp="1"/>
          </p:cNvSpPr>
          <p:nvPr>
            <p:ph type="subTitle" idx="1"/>
          </p:nvPr>
        </p:nvSpPr>
        <p:spPr>
          <a:xfrm>
            <a:off x="715100" y="2305922"/>
            <a:ext cx="4661100" cy="12900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800"/>
            </a:lvl1pPr>
            <a:lvl2pPr lvl="1" algn="ctr" rtl="0">
              <a:lnSpc>
                <a:spcPct val="100000"/>
              </a:lnSpc>
              <a:spcBef>
                <a:spcPct val="0"/>
              </a:spcBef>
              <a:spcAft>
                <a:spcPct val="0"/>
              </a:spcAft>
              <a:buSzPts val="1400"/>
              <a:buNone/>
              <a:defRPr/>
            </a:lvl2pPr>
            <a:lvl3pPr lvl="2" algn="ctr" rtl="0">
              <a:lnSpc>
                <a:spcPct val="100000"/>
              </a:lnSpc>
              <a:spcBef>
                <a:spcPts val="1600"/>
              </a:spcBef>
              <a:spcAft>
                <a:spcPct val="0"/>
              </a:spcAft>
              <a:buSzPts val="1400"/>
              <a:buNone/>
              <a:defRPr/>
            </a:lvl3pPr>
            <a:lvl4pPr lvl="3" algn="ctr" rtl="0">
              <a:lnSpc>
                <a:spcPct val="100000"/>
              </a:lnSpc>
              <a:spcBef>
                <a:spcPts val="1600"/>
              </a:spcBef>
              <a:spcAft>
                <a:spcPct val="0"/>
              </a:spcAft>
              <a:buSzPts val="1400"/>
              <a:buNone/>
              <a:defRPr/>
            </a:lvl4pPr>
            <a:lvl5pPr lvl="4" algn="ctr" rtl="0">
              <a:lnSpc>
                <a:spcPct val="100000"/>
              </a:lnSpc>
              <a:spcBef>
                <a:spcPts val="1600"/>
              </a:spcBef>
              <a:spcAft>
                <a:spcPct val="0"/>
              </a:spcAft>
              <a:buSzPts val="1400"/>
              <a:buNone/>
              <a:defRPr/>
            </a:lvl5pPr>
            <a:lvl6pPr lvl="5" algn="ctr" rtl="0">
              <a:lnSpc>
                <a:spcPct val="100000"/>
              </a:lnSpc>
              <a:spcBef>
                <a:spcPts val="1600"/>
              </a:spcBef>
              <a:spcAft>
                <a:spcPct val="0"/>
              </a:spcAft>
              <a:buSzPts val="1400"/>
              <a:buNone/>
              <a:defRPr/>
            </a:lvl6pPr>
            <a:lvl7pPr lvl="6" algn="ctr" rtl="0">
              <a:lnSpc>
                <a:spcPct val="100000"/>
              </a:lnSpc>
              <a:spcBef>
                <a:spcPts val="1600"/>
              </a:spcBef>
              <a:spcAft>
                <a:spcPct val="0"/>
              </a:spcAft>
              <a:buSzPts val="1400"/>
              <a:buNone/>
              <a:defRPr/>
            </a:lvl7pPr>
            <a:lvl8pPr lvl="7" algn="ctr" rtl="0">
              <a:lnSpc>
                <a:spcPct val="100000"/>
              </a:lnSpc>
              <a:spcBef>
                <a:spcPts val="1600"/>
              </a:spcBef>
              <a:spcAft>
                <a:spcPct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grpSp>
        <p:nvGrpSpPr>
          <p:cNvPr id="164" name="Google Shape;164;p10"/>
          <p:cNvGrpSpPr/>
          <p:nvPr/>
        </p:nvGrpSpPr>
        <p:grpSpPr>
          <a:xfrm>
            <a:off x="69150" y="137187"/>
            <a:ext cx="9031450" cy="282372"/>
            <a:chOff x="69150" y="137187"/>
            <a:chExt cx="9031450" cy="282372"/>
          </a:xfrm>
        </p:grpSpPr>
        <p:cxnSp>
          <p:nvCxnSpPr>
            <p:cNvPr id="165" name="Google Shape;165;p1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1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1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70" name="Google Shape;170;p1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71" name="Google Shape;171;p10"/>
          <p:cNvGrpSpPr/>
          <p:nvPr/>
        </p:nvGrpSpPr>
        <p:grpSpPr>
          <a:xfrm>
            <a:off x="234375" y="117804"/>
            <a:ext cx="256800" cy="256800"/>
            <a:chOff x="234375" y="110636"/>
            <a:chExt cx="256800" cy="256800"/>
          </a:xfrm>
        </p:grpSpPr>
        <p:sp>
          <p:nvSpPr>
            <p:cNvPr id="172" name="Google Shape;172;p1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3" name="Google Shape;173;p1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74" name="Google Shape;174;p1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75" name="Google Shape;175;p10"/>
          <p:cNvGrpSpPr/>
          <p:nvPr/>
        </p:nvGrpSpPr>
        <p:grpSpPr>
          <a:xfrm>
            <a:off x="6760300" y="117804"/>
            <a:ext cx="2161200" cy="256800"/>
            <a:chOff x="6760300" y="96350"/>
            <a:chExt cx="2161200" cy="256800"/>
          </a:xfrm>
        </p:grpSpPr>
        <p:sp>
          <p:nvSpPr>
            <p:cNvPr id="176" name="Google Shape;176;p1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77" name="Google Shape;177;p10"/>
            <p:cNvGrpSpPr/>
            <p:nvPr/>
          </p:nvGrpSpPr>
          <p:grpSpPr>
            <a:xfrm>
              <a:off x="8683881" y="115948"/>
              <a:ext cx="159362" cy="217605"/>
              <a:chOff x="2025348" y="3145361"/>
              <a:chExt cx="406327" cy="554831"/>
            </a:xfrm>
          </p:grpSpPr>
          <p:sp>
            <p:nvSpPr>
              <p:cNvPr id="178" name="Google Shape;178;p1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9" name="Google Shape;179;p1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80" name="Google Shape;180;p10"/>
          <p:cNvSpPr txBox="1">
            <a:spLocks noGrp="1"/>
          </p:cNvSpPr>
          <p:nvPr>
            <p:ph type="title"/>
          </p:nvPr>
        </p:nvSpPr>
        <p:spPr>
          <a:xfrm>
            <a:off x="715100" y="4044450"/>
            <a:ext cx="7713900" cy="564000"/>
          </a:xfrm>
          <a:prstGeom prst="rect">
            <a:avLst/>
          </a:prstGeom>
          <a:solidFill>
            <a:schemeClr val="lt1"/>
          </a:solidFill>
        </p:spPr>
        <p:txBody>
          <a:bodyPr spcFirstLastPara="1" wrap="square" lIns="91425" tIns="91425" rIns="91425" bIns="91425" anchor="ctr" anchorCtr="0">
            <a:noAutofit/>
          </a:bodyPr>
          <a:lstStyle>
            <a:lvl1pPr lvl="0" algn="l" rtl="0">
              <a:spcBef>
                <a:spcPct val="0"/>
              </a:spcBef>
              <a:spcAft>
                <a:spcPct val="0"/>
              </a:spcAft>
              <a:buSzPts val="3500"/>
              <a:buNone/>
              <a:defRPr/>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1"/>
        <p:cNvGrpSpPr/>
        <p:nvPr/>
      </p:nvGrpSpPr>
      <p:grpSpPr>
        <a:xfrm>
          <a:off x="0" y="0"/>
          <a:ext cx="0" cy="0"/>
          <a:chOff x="0" y="0"/>
          <a:chExt cx="0" cy="0"/>
        </a:xfrm>
      </p:grpSpPr>
      <p:grpSp>
        <p:nvGrpSpPr>
          <p:cNvPr id="182" name="Google Shape;182;p11"/>
          <p:cNvGrpSpPr/>
          <p:nvPr/>
        </p:nvGrpSpPr>
        <p:grpSpPr>
          <a:xfrm>
            <a:off x="69150" y="137187"/>
            <a:ext cx="9031450" cy="282372"/>
            <a:chOff x="69150" y="137187"/>
            <a:chExt cx="9031450" cy="282372"/>
          </a:xfrm>
        </p:grpSpPr>
        <p:cxnSp>
          <p:nvCxnSpPr>
            <p:cNvPr id="183" name="Google Shape;183;p11"/>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84" name="Google Shape;184;p11"/>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11"/>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1"/>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187;p11"/>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88" name="Google Shape;188;p11"/>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9" name="Google Shape;189;p11"/>
          <p:cNvGrpSpPr/>
          <p:nvPr/>
        </p:nvGrpSpPr>
        <p:grpSpPr>
          <a:xfrm>
            <a:off x="234375" y="117804"/>
            <a:ext cx="256800" cy="256800"/>
            <a:chOff x="234375" y="110636"/>
            <a:chExt cx="256800" cy="256800"/>
          </a:xfrm>
        </p:grpSpPr>
        <p:sp>
          <p:nvSpPr>
            <p:cNvPr id="190" name="Google Shape;190;p11"/>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1" name="Google Shape;191;p11"/>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92" name="Google Shape;192;p11"/>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93" name="Google Shape;193;p11"/>
          <p:cNvGrpSpPr/>
          <p:nvPr/>
        </p:nvGrpSpPr>
        <p:grpSpPr>
          <a:xfrm>
            <a:off x="6760300" y="117804"/>
            <a:ext cx="2161200" cy="256800"/>
            <a:chOff x="6760300" y="96350"/>
            <a:chExt cx="2161200" cy="256800"/>
          </a:xfrm>
        </p:grpSpPr>
        <p:sp>
          <p:nvSpPr>
            <p:cNvPr id="194" name="Google Shape;194;p11"/>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5" name="Google Shape;195;p11"/>
            <p:cNvGrpSpPr/>
            <p:nvPr/>
          </p:nvGrpSpPr>
          <p:grpSpPr>
            <a:xfrm>
              <a:off x="8683881" y="115948"/>
              <a:ext cx="159362" cy="217605"/>
              <a:chOff x="2025348" y="3145361"/>
              <a:chExt cx="406327" cy="554831"/>
            </a:xfrm>
          </p:grpSpPr>
          <p:sp>
            <p:nvSpPr>
              <p:cNvPr id="196" name="Google Shape;196;p11"/>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7" name="Google Shape;197;p11"/>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98" name="Google Shape;198;p11"/>
          <p:cNvSpPr txBox="1">
            <a:spLocks noGrp="1"/>
          </p:cNvSpPr>
          <p:nvPr>
            <p:ph type="title" hasCustomPrompt="1"/>
          </p:nvPr>
        </p:nvSpPr>
        <p:spPr>
          <a:xfrm>
            <a:off x="1284000" y="1459475"/>
            <a:ext cx="6576000" cy="1511100"/>
          </a:xfrm>
          <a:prstGeom prst="rect">
            <a:avLst/>
          </a:prstGeom>
        </p:spPr>
        <p:txBody>
          <a:bodyPr spcFirstLastPara="1" wrap="square" lIns="91425" tIns="91425" rIns="91425" bIns="91425" anchor="ctr" anchorCtr="0">
            <a:noAutofit/>
          </a:bodyPr>
          <a:lstStyle>
            <a:lvl1pPr lvl="0" algn="ctr">
              <a:spcBef>
                <a:spcPct val="0"/>
              </a:spcBef>
              <a:spcAft>
                <a:spcPct val="0"/>
              </a:spcAft>
              <a:buSzPts val="9600"/>
              <a:buNone/>
              <a:defRPr sz="12000"/>
            </a:lvl1pPr>
            <a:lvl2pPr lvl="1" algn="ctr">
              <a:spcBef>
                <a:spcPct val="0"/>
              </a:spcBef>
              <a:spcAft>
                <a:spcPct val="0"/>
              </a:spcAft>
              <a:buSzPts val="9600"/>
              <a:buNone/>
              <a:defRPr sz="9600"/>
            </a:lvl2pPr>
            <a:lvl3pPr lvl="2" algn="ctr">
              <a:spcBef>
                <a:spcPct val="0"/>
              </a:spcBef>
              <a:spcAft>
                <a:spcPct val="0"/>
              </a:spcAft>
              <a:buSzPts val="9600"/>
              <a:buNone/>
              <a:defRPr sz="9600"/>
            </a:lvl3pPr>
            <a:lvl4pPr lvl="3" algn="ctr">
              <a:spcBef>
                <a:spcPct val="0"/>
              </a:spcBef>
              <a:spcAft>
                <a:spcPct val="0"/>
              </a:spcAft>
              <a:buSzPts val="9600"/>
              <a:buNone/>
              <a:defRPr sz="9600"/>
            </a:lvl4pPr>
            <a:lvl5pPr lvl="4" algn="ctr">
              <a:spcBef>
                <a:spcPct val="0"/>
              </a:spcBef>
              <a:spcAft>
                <a:spcPct val="0"/>
              </a:spcAft>
              <a:buSzPts val="9600"/>
              <a:buNone/>
              <a:defRPr sz="9600"/>
            </a:lvl5pPr>
            <a:lvl6pPr lvl="5" algn="ctr">
              <a:spcBef>
                <a:spcPct val="0"/>
              </a:spcBef>
              <a:spcAft>
                <a:spcPct val="0"/>
              </a:spcAft>
              <a:buSzPts val="9600"/>
              <a:buNone/>
              <a:defRPr sz="9600"/>
            </a:lvl6pPr>
            <a:lvl7pPr lvl="6" algn="ctr">
              <a:spcBef>
                <a:spcPct val="0"/>
              </a:spcBef>
              <a:spcAft>
                <a:spcPct val="0"/>
              </a:spcAft>
              <a:buSzPts val="9600"/>
              <a:buNone/>
              <a:defRPr sz="9600"/>
            </a:lvl7pPr>
            <a:lvl8pPr lvl="7" algn="ctr">
              <a:spcBef>
                <a:spcPct val="0"/>
              </a:spcBef>
              <a:spcAft>
                <a:spcPct val="0"/>
              </a:spcAft>
              <a:buSzPts val="9600"/>
              <a:buNone/>
              <a:defRPr sz="9600"/>
            </a:lvl8pPr>
            <a:lvl9pPr lvl="8" algn="ctr">
              <a:spcBef>
                <a:spcPct val="0"/>
              </a:spcBef>
              <a:spcAft>
                <a:spcPct val="0"/>
              </a:spcAft>
              <a:buSzPts val="9600"/>
              <a:buNone/>
              <a:defRPr sz="9600"/>
            </a:lvl9pPr>
          </a:lstStyle>
          <a:p>
            <a:r>
              <a:t>xx%</a:t>
            </a:r>
          </a:p>
        </p:txBody>
      </p:sp>
      <p:sp>
        <p:nvSpPr>
          <p:cNvPr id="199" name="Google Shape;199;p11"/>
          <p:cNvSpPr txBox="1">
            <a:spLocks noGrp="1"/>
          </p:cNvSpPr>
          <p:nvPr>
            <p:ph type="subTitle" idx="1"/>
          </p:nvPr>
        </p:nvSpPr>
        <p:spPr>
          <a:xfrm>
            <a:off x="1284000" y="2970625"/>
            <a:ext cx="6576000" cy="7134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600"/>
              <a:buNone/>
              <a:defRPr sz="1500"/>
            </a:lvl1pPr>
            <a:lvl2pPr lvl="1" algn="ctr" rtl="0">
              <a:lnSpc>
                <a:spcPct val="100000"/>
              </a:lnSpc>
              <a:spcBef>
                <a:spcPct val="0"/>
              </a:spcBef>
              <a:spcAft>
                <a:spcPct val="0"/>
              </a:spcAft>
              <a:buSzPts val="1600"/>
              <a:buNone/>
              <a:defRPr sz="1600"/>
            </a:lvl2pPr>
            <a:lvl3pPr lvl="2" algn="ctr" rtl="0">
              <a:lnSpc>
                <a:spcPct val="100000"/>
              </a:lnSpc>
              <a:spcBef>
                <a:spcPct val="0"/>
              </a:spcBef>
              <a:spcAft>
                <a:spcPct val="0"/>
              </a:spcAft>
              <a:buSzPts val="1600"/>
              <a:buNone/>
              <a:defRPr sz="1600"/>
            </a:lvl3pPr>
            <a:lvl4pPr lvl="3" algn="ctr" rtl="0">
              <a:lnSpc>
                <a:spcPct val="100000"/>
              </a:lnSpc>
              <a:spcBef>
                <a:spcPct val="0"/>
              </a:spcBef>
              <a:spcAft>
                <a:spcPct val="0"/>
              </a:spcAft>
              <a:buSzPts val="1600"/>
              <a:buNone/>
              <a:defRPr sz="1600"/>
            </a:lvl4pPr>
            <a:lvl5pPr lvl="4" algn="ctr" rtl="0">
              <a:lnSpc>
                <a:spcPct val="100000"/>
              </a:lnSpc>
              <a:spcBef>
                <a:spcPct val="0"/>
              </a:spcBef>
              <a:spcAft>
                <a:spcPct val="0"/>
              </a:spcAft>
              <a:buSzPts val="1600"/>
              <a:buNone/>
              <a:defRPr sz="1600"/>
            </a:lvl5pPr>
            <a:lvl6pPr lvl="5" algn="ctr" rtl="0">
              <a:lnSpc>
                <a:spcPct val="100000"/>
              </a:lnSpc>
              <a:spcBef>
                <a:spcPct val="0"/>
              </a:spcBef>
              <a:spcAft>
                <a:spcPct val="0"/>
              </a:spcAft>
              <a:buSzPts val="1600"/>
              <a:buNone/>
              <a:defRPr sz="1600"/>
            </a:lvl6pPr>
            <a:lvl7pPr lvl="6" algn="ctr" rtl="0">
              <a:lnSpc>
                <a:spcPct val="100000"/>
              </a:lnSpc>
              <a:spcBef>
                <a:spcPct val="0"/>
              </a:spcBef>
              <a:spcAft>
                <a:spcPct val="0"/>
              </a:spcAft>
              <a:buSzPts val="1600"/>
              <a:buNone/>
              <a:defRPr sz="1600"/>
            </a:lvl7pPr>
            <a:lvl8pPr lvl="7" algn="ctr" rtl="0">
              <a:lnSpc>
                <a:spcPct val="100000"/>
              </a:lnSpc>
              <a:spcBef>
                <a:spcPct val="0"/>
              </a:spcBef>
              <a:spcAft>
                <a:spcPct val="0"/>
              </a:spcAft>
              <a:buSzPts val="1600"/>
              <a:buNone/>
              <a:defRPr sz="1600"/>
            </a:lvl8pPr>
            <a:lvl9pPr lvl="8" algn="ctr" rtl="0">
              <a:lnSpc>
                <a:spcPct val="100000"/>
              </a:lnSpc>
              <a:spcBef>
                <a:spcPct val="0"/>
              </a:spcBef>
              <a:spcAft>
                <a:spcPct val="0"/>
              </a:spcAft>
              <a:buSzPts val="1600"/>
              <a:buNone/>
              <a:defRPr sz="1600"/>
            </a:lvl9pPr>
          </a:lstStyle>
          <a:p>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01"/>
        <p:cNvGrpSpPr/>
        <p:nvPr/>
      </p:nvGrpSpPr>
      <p:grpSpPr>
        <a:xfrm>
          <a:off x="0" y="0"/>
          <a:ext cx="0" cy="0"/>
          <a:chOff x="0" y="0"/>
          <a:chExt cx="0" cy="0"/>
        </a:xfrm>
      </p:grpSpPr>
      <p:grpSp>
        <p:nvGrpSpPr>
          <p:cNvPr id="202" name="Google Shape;202;p13"/>
          <p:cNvGrpSpPr/>
          <p:nvPr/>
        </p:nvGrpSpPr>
        <p:grpSpPr>
          <a:xfrm>
            <a:off x="69150" y="137187"/>
            <a:ext cx="9031450" cy="282372"/>
            <a:chOff x="69150" y="137187"/>
            <a:chExt cx="9031450" cy="282372"/>
          </a:xfrm>
        </p:grpSpPr>
        <p:cxnSp>
          <p:nvCxnSpPr>
            <p:cNvPr id="203" name="Google Shape;203;p13"/>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04" name="Google Shape;204;p13"/>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05" name="Google Shape;205;p13"/>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06" name="Google Shape;206;p13"/>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13"/>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08" name="Google Shape;208;p13"/>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09" name="Google Shape;209;p13"/>
          <p:cNvGrpSpPr/>
          <p:nvPr/>
        </p:nvGrpSpPr>
        <p:grpSpPr>
          <a:xfrm>
            <a:off x="234375" y="117804"/>
            <a:ext cx="256800" cy="256800"/>
            <a:chOff x="234375" y="110636"/>
            <a:chExt cx="256800" cy="256800"/>
          </a:xfrm>
        </p:grpSpPr>
        <p:sp>
          <p:nvSpPr>
            <p:cNvPr id="210" name="Google Shape;210;p13"/>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1" name="Google Shape;211;p13"/>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212" name="Google Shape;212;p13"/>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13" name="Google Shape;213;p13"/>
          <p:cNvGrpSpPr/>
          <p:nvPr/>
        </p:nvGrpSpPr>
        <p:grpSpPr>
          <a:xfrm>
            <a:off x="6760300" y="117804"/>
            <a:ext cx="2161200" cy="256800"/>
            <a:chOff x="6760300" y="96350"/>
            <a:chExt cx="2161200" cy="256800"/>
          </a:xfrm>
        </p:grpSpPr>
        <p:sp>
          <p:nvSpPr>
            <p:cNvPr id="214" name="Google Shape;214;p13"/>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15" name="Google Shape;215;p13"/>
            <p:cNvGrpSpPr/>
            <p:nvPr/>
          </p:nvGrpSpPr>
          <p:grpSpPr>
            <a:xfrm>
              <a:off x="8683881" y="115948"/>
              <a:ext cx="159362" cy="217605"/>
              <a:chOff x="2025348" y="3145361"/>
              <a:chExt cx="406327" cy="554831"/>
            </a:xfrm>
          </p:grpSpPr>
          <p:sp>
            <p:nvSpPr>
              <p:cNvPr id="216" name="Google Shape;216;p13"/>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7" name="Google Shape;217;p13"/>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218" name="Google Shape;218;p13"/>
          <p:cNvSpPr txBox="1">
            <a:spLocks noGrp="1"/>
          </p:cNvSpPr>
          <p:nvPr>
            <p:ph type="title"/>
          </p:nvPr>
        </p:nvSpPr>
        <p:spPr>
          <a:xfrm>
            <a:off x="1407500" y="637150"/>
            <a:ext cx="49590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2600"/>
              <a:buNone/>
              <a:defRPr sz="2400"/>
            </a:lvl1pPr>
            <a:lvl2pPr lvl="1" rtl="0">
              <a:spcBef>
                <a:spcPct val="0"/>
              </a:spcBef>
              <a:spcAft>
                <a:spcPct val="0"/>
              </a:spcAft>
              <a:buSzPts val="2600"/>
              <a:buNone/>
              <a:defRPr sz="2600"/>
            </a:lvl2pPr>
            <a:lvl3pPr lvl="2" rtl="0">
              <a:spcBef>
                <a:spcPct val="0"/>
              </a:spcBef>
              <a:spcAft>
                <a:spcPct val="0"/>
              </a:spcAft>
              <a:buSzPts val="2600"/>
              <a:buNone/>
              <a:defRPr sz="2600"/>
            </a:lvl3pPr>
            <a:lvl4pPr lvl="3" rtl="0">
              <a:spcBef>
                <a:spcPct val="0"/>
              </a:spcBef>
              <a:spcAft>
                <a:spcPct val="0"/>
              </a:spcAft>
              <a:buSzPts val="2600"/>
              <a:buNone/>
              <a:defRPr sz="2600"/>
            </a:lvl4pPr>
            <a:lvl5pPr lvl="4" rtl="0">
              <a:spcBef>
                <a:spcPct val="0"/>
              </a:spcBef>
              <a:spcAft>
                <a:spcPct val="0"/>
              </a:spcAft>
              <a:buSzPts val="2600"/>
              <a:buNone/>
              <a:defRPr sz="2600"/>
            </a:lvl5pPr>
            <a:lvl6pPr lvl="5" rtl="0">
              <a:spcBef>
                <a:spcPct val="0"/>
              </a:spcBef>
              <a:spcAft>
                <a:spcPct val="0"/>
              </a:spcAft>
              <a:buSzPts val="2600"/>
              <a:buNone/>
              <a:defRPr sz="2600"/>
            </a:lvl6pPr>
            <a:lvl7pPr lvl="6" rtl="0">
              <a:spcBef>
                <a:spcPct val="0"/>
              </a:spcBef>
              <a:spcAft>
                <a:spcPct val="0"/>
              </a:spcAft>
              <a:buSzPts val="2600"/>
              <a:buNone/>
              <a:defRPr sz="2600"/>
            </a:lvl7pPr>
            <a:lvl8pPr lvl="7" rtl="0">
              <a:spcBef>
                <a:spcPct val="0"/>
              </a:spcBef>
              <a:spcAft>
                <a:spcPct val="0"/>
              </a:spcAft>
              <a:buSzPts val="2600"/>
              <a:buNone/>
              <a:defRPr sz="2600"/>
            </a:lvl8pPr>
            <a:lvl9pPr lvl="8" rtl="0">
              <a:spcBef>
                <a:spcPct val="0"/>
              </a:spcBef>
              <a:spcAft>
                <a:spcPct val="0"/>
              </a:spcAft>
              <a:buSzPts val="2600"/>
              <a:buNone/>
              <a:defRPr sz="2600"/>
            </a:lvl9pPr>
          </a:lstStyle>
          <a:p>
            <a:endParaRPr/>
          </a:p>
        </p:txBody>
      </p:sp>
      <p:sp>
        <p:nvSpPr>
          <p:cNvPr id="219" name="Google Shape;219;p13"/>
          <p:cNvSpPr txBox="1">
            <a:spLocks noGrp="1"/>
          </p:cNvSpPr>
          <p:nvPr>
            <p:ph type="title" idx="2" hasCustomPrompt="1"/>
          </p:nvPr>
        </p:nvSpPr>
        <p:spPr>
          <a:xfrm>
            <a:off x="715100" y="637150"/>
            <a:ext cx="6924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220" name="Google Shape;220;p13"/>
          <p:cNvSpPr txBox="1">
            <a:spLocks noGrp="1"/>
          </p:cNvSpPr>
          <p:nvPr>
            <p:ph type="subTitle" idx="1"/>
          </p:nvPr>
        </p:nvSpPr>
        <p:spPr>
          <a:xfrm>
            <a:off x="722600" y="1019450"/>
            <a:ext cx="5640900" cy="198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
        <p:nvSpPr>
          <p:cNvPr id="221" name="Google Shape;221;p13"/>
          <p:cNvSpPr txBox="1">
            <a:spLocks noGrp="1"/>
          </p:cNvSpPr>
          <p:nvPr>
            <p:ph type="title" idx="3"/>
          </p:nvPr>
        </p:nvSpPr>
        <p:spPr>
          <a:xfrm>
            <a:off x="1407500" y="1459300"/>
            <a:ext cx="49590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2600"/>
              <a:buNone/>
              <a:defRPr sz="2400"/>
            </a:lvl1pPr>
            <a:lvl2pPr lvl="1" rtl="0">
              <a:spcBef>
                <a:spcPct val="0"/>
              </a:spcBef>
              <a:spcAft>
                <a:spcPct val="0"/>
              </a:spcAft>
              <a:buSzPts val="2600"/>
              <a:buNone/>
              <a:defRPr sz="2600"/>
            </a:lvl2pPr>
            <a:lvl3pPr lvl="2" rtl="0">
              <a:spcBef>
                <a:spcPct val="0"/>
              </a:spcBef>
              <a:spcAft>
                <a:spcPct val="0"/>
              </a:spcAft>
              <a:buSzPts val="2600"/>
              <a:buNone/>
              <a:defRPr sz="2600"/>
            </a:lvl3pPr>
            <a:lvl4pPr lvl="3" rtl="0">
              <a:spcBef>
                <a:spcPct val="0"/>
              </a:spcBef>
              <a:spcAft>
                <a:spcPct val="0"/>
              </a:spcAft>
              <a:buSzPts val="2600"/>
              <a:buNone/>
              <a:defRPr sz="2600"/>
            </a:lvl4pPr>
            <a:lvl5pPr lvl="4" rtl="0">
              <a:spcBef>
                <a:spcPct val="0"/>
              </a:spcBef>
              <a:spcAft>
                <a:spcPct val="0"/>
              </a:spcAft>
              <a:buSzPts val="2600"/>
              <a:buNone/>
              <a:defRPr sz="2600"/>
            </a:lvl5pPr>
            <a:lvl6pPr lvl="5" rtl="0">
              <a:spcBef>
                <a:spcPct val="0"/>
              </a:spcBef>
              <a:spcAft>
                <a:spcPct val="0"/>
              </a:spcAft>
              <a:buSzPts val="2600"/>
              <a:buNone/>
              <a:defRPr sz="2600"/>
            </a:lvl6pPr>
            <a:lvl7pPr lvl="6" rtl="0">
              <a:spcBef>
                <a:spcPct val="0"/>
              </a:spcBef>
              <a:spcAft>
                <a:spcPct val="0"/>
              </a:spcAft>
              <a:buSzPts val="2600"/>
              <a:buNone/>
              <a:defRPr sz="2600"/>
            </a:lvl7pPr>
            <a:lvl8pPr lvl="7" rtl="0">
              <a:spcBef>
                <a:spcPct val="0"/>
              </a:spcBef>
              <a:spcAft>
                <a:spcPct val="0"/>
              </a:spcAft>
              <a:buSzPts val="2600"/>
              <a:buNone/>
              <a:defRPr sz="2600"/>
            </a:lvl8pPr>
            <a:lvl9pPr lvl="8" rtl="0">
              <a:spcBef>
                <a:spcPct val="0"/>
              </a:spcBef>
              <a:spcAft>
                <a:spcPct val="0"/>
              </a:spcAft>
              <a:buSzPts val="2600"/>
              <a:buNone/>
              <a:defRPr sz="2600"/>
            </a:lvl9pPr>
          </a:lstStyle>
          <a:p>
            <a:endParaRPr/>
          </a:p>
        </p:txBody>
      </p:sp>
      <p:sp>
        <p:nvSpPr>
          <p:cNvPr id="222" name="Google Shape;222;p13"/>
          <p:cNvSpPr txBox="1">
            <a:spLocks noGrp="1"/>
          </p:cNvSpPr>
          <p:nvPr>
            <p:ph type="title" idx="4" hasCustomPrompt="1"/>
          </p:nvPr>
        </p:nvSpPr>
        <p:spPr>
          <a:xfrm>
            <a:off x="718850" y="1459300"/>
            <a:ext cx="6924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223" name="Google Shape;223;p13"/>
          <p:cNvSpPr txBox="1">
            <a:spLocks noGrp="1"/>
          </p:cNvSpPr>
          <p:nvPr>
            <p:ph type="subTitle" idx="5"/>
          </p:nvPr>
        </p:nvSpPr>
        <p:spPr>
          <a:xfrm>
            <a:off x="725560" y="1841600"/>
            <a:ext cx="5640900" cy="198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
        <p:nvSpPr>
          <p:cNvPr id="224" name="Google Shape;224;p13"/>
          <p:cNvSpPr txBox="1">
            <a:spLocks noGrp="1"/>
          </p:cNvSpPr>
          <p:nvPr>
            <p:ph type="title" idx="6"/>
          </p:nvPr>
        </p:nvSpPr>
        <p:spPr>
          <a:xfrm>
            <a:off x="1407500" y="2281450"/>
            <a:ext cx="49590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2600"/>
              <a:buNone/>
              <a:defRPr sz="2400"/>
            </a:lvl1pPr>
            <a:lvl2pPr lvl="1" rtl="0">
              <a:spcBef>
                <a:spcPct val="0"/>
              </a:spcBef>
              <a:spcAft>
                <a:spcPct val="0"/>
              </a:spcAft>
              <a:buSzPts val="2600"/>
              <a:buNone/>
              <a:defRPr sz="2600"/>
            </a:lvl2pPr>
            <a:lvl3pPr lvl="2" rtl="0">
              <a:spcBef>
                <a:spcPct val="0"/>
              </a:spcBef>
              <a:spcAft>
                <a:spcPct val="0"/>
              </a:spcAft>
              <a:buSzPts val="2600"/>
              <a:buNone/>
              <a:defRPr sz="2600"/>
            </a:lvl3pPr>
            <a:lvl4pPr lvl="3" rtl="0">
              <a:spcBef>
                <a:spcPct val="0"/>
              </a:spcBef>
              <a:spcAft>
                <a:spcPct val="0"/>
              </a:spcAft>
              <a:buSzPts val="2600"/>
              <a:buNone/>
              <a:defRPr sz="2600"/>
            </a:lvl4pPr>
            <a:lvl5pPr lvl="4" rtl="0">
              <a:spcBef>
                <a:spcPct val="0"/>
              </a:spcBef>
              <a:spcAft>
                <a:spcPct val="0"/>
              </a:spcAft>
              <a:buSzPts val="2600"/>
              <a:buNone/>
              <a:defRPr sz="2600"/>
            </a:lvl5pPr>
            <a:lvl6pPr lvl="5" rtl="0">
              <a:spcBef>
                <a:spcPct val="0"/>
              </a:spcBef>
              <a:spcAft>
                <a:spcPct val="0"/>
              </a:spcAft>
              <a:buSzPts val="2600"/>
              <a:buNone/>
              <a:defRPr sz="2600"/>
            </a:lvl6pPr>
            <a:lvl7pPr lvl="6" rtl="0">
              <a:spcBef>
                <a:spcPct val="0"/>
              </a:spcBef>
              <a:spcAft>
                <a:spcPct val="0"/>
              </a:spcAft>
              <a:buSzPts val="2600"/>
              <a:buNone/>
              <a:defRPr sz="2600"/>
            </a:lvl7pPr>
            <a:lvl8pPr lvl="7" rtl="0">
              <a:spcBef>
                <a:spcPct val="0"/>
              </a:spcBef>
              <a:spcAft>
                <a:spcPct val="0"/>
              </a:spcAft>
              <a:buSzPts val="2600"/>
              <a:buNone/>
              <a:defRPr sz="2600"/>
            </a:lvl8pPr>
            <a:lvl9pPr lvl="8" rtl="0">
              <a:spcBef>
                <a:spcPct val="0"/>
              </a:spcBef>
              <a:spcAft>
                <a:spcPct val="0"/>
              </a:spcAft>
              <a:buSzPts val="2600"/>
              <a:buNone/>
              <a:defRPr sz="2600"/>
            </a:lvl9pPr>
          </a:lstStyle>
          <a:p>
            <a:endParaRPr/>
          </a:p>
        </p:txBody>
      </p:sp>
      <p:sp>
        <p:nvSpPr>
          <p:cNvPr id="225" name="Google Shape;225;p13"/>
          <p:cNvSpPr txBox="1">
            <a:spLocks noGrp="1"/>
          </p:cNvSpPr>
          <p:nvPr>
            <p:ph type="title" idx="7" hasCustomPrompt="1"/>
          </p:nvPr>
        </p:nvSpPr>
        <p:spPr>
          <a:xfrm>
            <a:off x="718850" y="2281450"/>
            <a:ext cx="6924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226" name="Google Shape;226;p13"/>
          <p:cNvSpPr txBox="1">
            <a:spLocks noGrp="1"/>
          </p:cNvSpPr>
          <p:nvPr>
            <p:ph type="subTitle" idx="8"/>
          </p:nvPr>
        </p:nvSpPr>
        <p:spPr>
          <a:xfrm>
            <a:off x="725560" y="2663750"/>
            <a:ext cx="5640900" cy="198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
        <p:nvSpPr>
          <p:cNvPr id="227" name="Google Shape;227;p13"/>
          <p:cNvSpPr txBox="1">
            <a:spLocks noGrp="1"/>
          </p:cNvSpPr>
          <p:nvPr>
            <p:ph type="title" idx="9"/>
          </p:nvPr>
        </p:nvSpPr>
        <p:spPr>
          <a:xfrm>
            <a:off x="1407500" y="3179800"/>
            <a:ext cx="49590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2600"/>
              <a:buNone/>
              <a:defRPr sz="2400"/>
            </a:lvl1pPr>
            <a:lvl2pPr lvl="1" rtl="0">
              <a:spcBef>
                <a:spcPct val="0"/>
              </a:spcBef>
              <a:spcAft>
                <a:spcPct val="0"/>
              </a:spcAft>
              <a:buSzPts val="2600"/>
              <a:buNone/>
              <a:defRPr sz="2600"/>
            </a:lvl2pPr>
            <a:lvl3pPr lvl="2" rtl="0">
              <a:spcBef>
                <a:spcPct val="0"/>
              </a:spcBef>
              <a:spcAft>
                <a:spcPct val="0"/>
              </a:spcAft>
              <a:buSzPts val="2600"/>
              <a:buNone/>
              <a:defRPr sz="2600"/>
            </a:lvl3pPr>
            <a:lvl4pPr lvl="3" rtl="0">
              <a:spcBef>
                <a:spcPct val="0"/>
              </a:spcBef>
              <a:spcAft>
                <a:spcPct val="0"/>
              </a:spcAft>
              <a:buSzPts val="2600"/>
              <a:buNone/>
              <a:defRPr sz="2600"/>
            </a:lvl4pPr>
            <a:lvl5pPr lvl="4" rtl="0">
              <a:spcBef>
                <a:spcPct val="0"/>
              </a:spcBef>
              <a:spcAft>
                <a:spcPct val="0"/>
              </a:spcAft>
              <a:buSzPts val="2600"/>
              <a:buNone/>
              <a:defRPr sz="2600"/>
            </a:lvl5pPr>
            <a:lvl6pPr lvl="5" rtl="0">
              <a:spcBef>
                <a:spcPct val="0"/>
              </a:spcBef>
              <a:spcAft>
                <a:spcPct val="0"/>
              </a:spcAft>
              <a:buSzPts val="2600"/>
              <a:buNone/>
              <a:defRPr sz="2600"/>
            </a:lvl6pPr>
            <a:lvl7pPr lvl="6" rtl="0">
              <a:spcBef>
                <a:spcPct val="0"/>
              </a:spcBef>
              <a:spcAft>
                <a:spcPct val="0"/>
              </a:spcAft>
              <a:buSzPts val="2600"/>
              <a:buNone/>
              <a:defRPr sz="2600"/>
            </a:lvl7pPr>
            <a:lvl8pPr lvl="7" rtl="0">
              <a:spcBef>
                <a:spcPct val="0"/>
              </a:spcBef>
              <a:spcAft>
                <a:spcPct val="0"/>
              </a:spcAft>
              <a:buSzPts val="2600"/>
              <a:buNone/>
              <a:defRPr sz="2600"/>
            </a:lvl8pPr>
            <a:lvl9pPr lvl="8" rtl="0">
              <a:spcBef>
                <a:spcPct val="0"/>
              </a:spcBef>
              <a:spcAft>
                <a:spcPct val="0"/>
              </a:spcAft>
              <a:buSzPts val="2600"/>
              <a:buNone/>
              <a:defRPr sz="2600"/>
            </a:lvl9pPr>
          </a:lstStyle>
          <a:p>
            <a:endParaRPr/>
          </a:p>
        </p:txBody>
      </p:sp>
      <p:sp>
        <p:nvSpPr>
          <p:cNvPr id="228" name="Google Shape;228;p13"/>
          <p:cNvSpPr txBox="1">
            <a:spLocks noGrp="1"/>
          </p:cNvSpPr>
          <p:nvPr>
            <p:ph type="title" idx="13" hasCustomPrompt="1"/>
          </p:nvPr>
        </p:nvSpPr>
        <p:spPr>
          <a:xfrm>
            <a:off x="718850" y="3179800"/>
            <a:ext cx="6924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229" name="Google Shape;229;p13"/>
          <p:cNvSpPr txBox="1">
            <a:spLocks noGrp="1"/>
          </p:cNvSpPr>
          <p:nvPr>
            <p:ph type="subTitle" idx="14"/>
          </p:nvPr>
        </p:nvSpPr>
        <p:spPr>
          <a:xfrm>
            <a:off x="725560" y="3562100"/>
            <a:ext cx="5640900" cy="198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
        <p:nvSpPr>
          <p:cNvPr id="230" name="Google Shape;230;p13"/>
          <p:cNvSpPr txBox="1">
            <a:spLocks noGrp="1"/>
          </p:cNvSpPr>
          <p:nvPr>
            <p:ph type="title" idx="15"/>
          </p:nvPr>
        </p:nvSpPr>
        <p:spPr>
          <a:xfrm>
            <a:off x="1407500" y="4001950"/>
            <a:ext cx="49590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2600"/>
              <a:buNone/>
              <a:defRPr sz="2400"/>
            </a:lvl1pPr>
            <a:lvl2pPr lvl="1" rtl="0">
              <a:spcBef>
                <a:spcPct val="0"/>
              </a:spcBef>
              <a:spcAft>
                <a:spcPct val="0"/>
              </a:spcAft>
              <a:buSzPts val="2600"/>
              <a:buNone/>
              <a:defRPr sz="2600"/>
            </a:lvl2pPr>
            <a:lvl3pPr lvl="2" rtl="0">
              <a:spcBef>
                <a:spcPct val="0"/>
              </a:spcBef>
              <a:spcAft>
                <a:spcPct val="0"/>
              </a:spcAft>
              <a:buSzPts val="2600"/>
              <a:buNone/>
              <a:defRPr sz="2600"/>
            </a:lvl3pPr>
            <a:lvl4pPr lvl="3" rtl="0">
              <a:spcBef>
                <a:spcPct val="0"/>
              </a:spcBef>
              <a:spcAft>
                <a:spcPct val="0"/>
              </a:spcAft>
              <a:buSzPts val="2600"/>
              <a:buNone/>
              <a:defRPr sz="2600"/>
            </a:lvl4pPr>
            <a:lvl5pPr lvl="4" rtl="0">
              <a:spcBef>
                <a:spcPct val="0"/>
              </a:spcBef>
              <a:spcAft>
                <a:spcPct val="0"/>
              </a:spcAft>
              <a:buSzPts val="2600"/>
              <a:buNone/>
              <a:defRPr sz="2600"/>
            </a:lvl5pPr>
            <a:lvl6pPr lvl="5" rtl="0">
              <a:spcBef>
                <a:spcPct val="0"/>
              </a:spcBef>
              <a:spcAft>
                <a:spcPct val="0"/>
              </a:spcAft>
              <a:buSzPts val="2600"/>
              <a:buNone/>
              <a:defRPr sz="2600"/>
            </a:lvl6pPr>
            <a:lvl7pPr lvl="6" rtl="0">
              <a:spcBef>
                <a:spcPct val="0"/>
              </a:spcBef>
              <a:spcAft>
                <a:spcPct val="0"/>
              </a:spcAft>
              <a:buSzPts val="2600"/>
              <a:buNone/>
              <a:defRPr sz="2600"/>
            </a:lvl7pPr>
            <a:lvl8pPr lvl="7" rtl="0">
              <a:spcBef>
                <a:spcPct val="0"/>
              </a:spcBef>
              <a:spcAft>
                <a:spcPct val="0"/>
              </a:spcAft>
              <a:buSzPts val="2600"/>
              <a:buNone/>
              <a:defRPr sz="2600"/>
            </a:lvl8pPr>
            <a:lvl9pPr lvl="8" rtl="0">
              <a:spcBef>
                <a:spcPct val="0"/>
              </a:spcBef>
              <a:spcAft>
                <a:spcPct val="0"/>
              </a:spcAft>
              <a:buSzPts val="2600"/>
              <a:buNone/>
              <a:defRPr sz="2600"/>
            </a:lvl9pPr>
          </a:lstStyle>
          <a:p>
            <a:endParaRPr/>
          </a:p>
        </p:txBody>
      </p:sp>
      <p:sp>
        <p:nvSpPr>
          <p:cNvPr id="231" name="Google Shape;231;p13"/>
          <p:cNvSpPr txBox="1">
            <a:spLocks noGrp="1"/>
          </p:cNvSpPr>
          <p:nvPr>
            <p:ph type="title" idx="16" hasCustomPrompt="1"/>
          </p:nvPr>
        </p:nvSpPr>
        <p:spPr>
          <a:xfrm>
            <a:off x="718850" y="4001950"/>
            <a:ext cx="6924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232" name="Google Shape;232;p13"/>
          <p:cNvSpPr txBox="1">
            <a:spLocks noGrp="1"/>
          </p:cNvSpPr>
          <p:nvPr>
            <p:ph type="subTitle" idx="17"/>
          </p:nvPr>
        </p:nvSpPr>
        <p:spPr>
          <a:xfrm>
            <a:off x="725560" y="4384250"/>
            <a:ext cx="5640900" cy="198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33"/>
        <p:cNvGrpSpPr/>
        <p:nvPr/>
      </p:nvGrpSpPr>
      <p:grpSpPr>
        <a:xfrm>
          <a:off x="0" y="0"/>
          <a:ext cx="0" cy="0"/>
          <a:chOff x="0" y="0"/>
          <a:chExt cx="0" cy="0"/>
        </a:xfrm>
      </p:grpSpPr>
      <p:grpSp>
        <p:nvGrpSpPr>
          <p:cNvPr id="234" name="Google Shape;234;p14"/>
          <p:cNvGrpSpPr/>
          <p:nvPr/>
        </p:nvGrpSpPr>
        <p:grpSpPr>
          <a:xfrm>
            <a:off x="69150" y="137187"/>
            <a:ext cx="9031450" cy="282372"/>
            <a:chOff x="69150" y="137187"/>
            <a:chExt cx="9031450" cy="282372"/>
          </a:xfrm>
        </p:grpSpPr>
        <p:cxnSp>
          <p:nvCxnSpPr>
            <p:cNvPr id="235" name="Google Shape;235;p14"/>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14"/>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4"/>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14"/>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14"/>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40" name="Google Shape;240;p14"/>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41" name="Google Shape;241;p14"/>
          <p:cNvGrpSpPr/>
          <p:nvPr/>
        </p:nvGrpSpPr>
        <p:grpSpPr>
          <a:xfrm>
            <a:off x="234375" y="117804"/>
            <a:ext cx="256800" cy="256800"/>
            <a:chOff x="234375" y="110636"/>
            <a:chExt cx="256800" cy="256800"/>
          </a:xfrm>
        </p:grpSpPr>
        <p:sp>
          <p:nvSpPr>
            <p:cNvPr id="242" name="Google Shape;242;p14"/>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3" name="Google Shape;243;p14"/>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244" name="Google Shape;244;p14"/>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45" name="Google Shape;245;p14"/>
          <p:cNvGrpSpPr/>
          <p:nvPr/>
        </p:nvGrpSpPr>
        <p:grpSpPr>
          <a:xfrm>
            <a:off x="6760300" y="117804"/>
            <a:ext cx="2161200" cy="256800"/>
            <a:chOff x="6760300" y="96350"/>
            <a:chExt cx="2161200" cy="256800"/>
          </a:xfrm>
        </p:grpSpPr>
        <p:sp>
          <p:nvSpPr>
            <p:cNvPr id="246" name="Google Shape;246;p14"/>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47" name="Google Shape;247;p14"/>
            <p:cNvGrpSpPr/>
            <p:nvPr/>
          </p:nvGrpSpPr>
          <p:grpSpPr>
            <a:xfrm>
              <a:off x="8683881" y="115948"/>
              <a:ext cx="159362" cy="217605"/>
              <a:chOff x="2025348" y="3145361"/>
              <a:chExt cx="406327" cy="554831"/>
            </a:xfrm>
          </p:grpSpPr>
          <p:sp>
            <p:nvSpPr>
              <p:cNvPr id="248" name="Google Shape;248;p14"/>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 name="Google Shape;249;p14"/>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250" name="Google Shape;250;p14"/>
          <p:cNvSpPr txBox="1">
            <a:spLocks noGrp="1"/>
          </p:cNvSpPr>
          <p:nvPr>
            <p:ph type="title"/>
          </p:nvPr>
        </p:nvSpPr>
        <p:spPr>
          <a:xfrm>
            <a:off x="2290050" y="3277575"/>
            <a:ext cx="4563900" cy="5319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2500"/>
            </a:lvl1pPr>
            <a:lvl2pPr lvl="1" algn="ctr" rtl="0">
              <a:spcBef>
                <a:spcPct val="0"/>
              </a:spcBef>
              <a:spcAft>
                <a:spcPct val="0"/>
              </a:spcAft>
              <a:buSzPts val="3000"/>
              <a:buNone/>
              <a:defRPr sz="3000"/>
            </a:lvl2pPr>
            <a:lvl3pPr lvl="2" algn="ctr" rtl="0">
              <a:spcBef>
                <a:spcPct val="0"/>
              </a:spcBef>
              <a:spcAft>
                <a:spcPct val="0"/>
              </a:spcAft>
              <a:buSzPts val="3000"/>
              <a:buNone/>
              <a:defRPr sz="3000"/>
            </a:lvl3pPr>
            <a:lvl4pPr lvl="3" algn="ctr" rtl="0">
              <a:spcBef>
                <a:spcPct val="0"/>
              </a:spcBef>
              <a:spcAft>
                <a:spcPct val="0"/>
              </a:spcAft>
              <a:buSzPts val="3000"/>
              <a:buNone/>
              <a:defRPr sz="3000"/>
            </a:lvl4pPr>
            <a:lvl5pPr lvl="4" algn="ctr" rtl="0">
              <a:spcBef>
                <a:spcPct val="0"/>
              </a:spcBef>
              <a:spcAft>
                <a:spcPct val="0"/>
              </a:spcAft>
              <a:buSzPts val="3000"/>
              <a:buNone/>
              <a:defRPr sz="3000"/>
            </a:lvl5pPr>
            <a:lvl6pPr lvl="5" algn="ctr" rtl="0">
              <a:spcBef>
                <a:spcPct val="0"/>
              </a:spcBef>
              <a:spcAft>
                <a:spcPct val="0"/>
              </a:spcAft>
              <a:buSzPts val="3000"/>
              <a:buNone/>
              <a:defRPr sz="3000"/>
            </a:lvl6pPr>
            <a:lvl7pPr lvl="6" algn="ctr" rtl="0">
              <a:spcBef>
                <a:spcPct val="0"/>
              </a:spcBef>
              <a:spcAft>
                <a:spcPct val="0"/>
              </a:spcAft>
              <a:buSzPts val="3000"/>
              <a:buNone/>
              <a:defRPr sz="3000"/>
            </a:lvl7pPr>
            <a:lvl8pPr lvl="7" algn="ctr" rtl="0">
              <a:spcBef>
                <a:spcPct val="0"/>
              </a:spcBef>
              <a:spcAft>
                <a:spcPct val="0"/>
              </a:spcAft>
              <a:buSzPts val="3000"/>
              <a:buNone/>
              <a:defRPr sz="3000"/>
            </a:lvl8pPr>
            <a:lvl9pPr lvl="8" algn="ctr" rtl="0">
              <a:spcBef>
                <a:spcPct val="0"/>
              </a:spcBef>
              <a:spcAft>
                <a:spcPct val="0"/>
              </a:spcAft>
              <a:buSzPts val="3000"/>
              <a:buNone/>
              <a:defRPr sz="3000"/>
            </a:lvl9pPr>
          </a:lstStyle>
          <a:p>
            <a:endParaRPr/>
          </a:p>
        </p:txBody>
      </p:sp>
      <p:sp>
        <p:nvSpPr>
          <p:cNvPr id="251" name="Google Shape;251;p14"/>
          <p:cNvSpPr txBox="1">
            <a:spLocks noGrp="1"/>
          </p:cNvSpPr>
          <p:nvPr>
            <p:ph type="subTitle" idx="1"/>
          </p:nvPr>
        </p:nvSpPr>
        <p:spPr>
          <a:xfrm>
            <a:off x="715050" y="1334025"/>
            <a:ext cx="7713900" cy="17403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2500"/>
              <a:buNone/>
              <a:defRPr sz="2800"/>
            </a:lvl1pPr>
            <a:lvl2pPr lvl="1" algn="ctr" rtl="0">
              <a:lnSpc>
                <a:spcPct val="100000"/>
              </a:lnSpc>
              <a:spcBef>
                <a:spcPct val="0"/>
              </a:spcBef>
              <a:spcAft>
                <a:spcPct val="0"/>
              </a:spcAft>
              <a:buSzPts val="2500"/>
              <a:buNone/>
              <a:defRPr sz="2500"/>
            </a:lvl2pPr>
            <a:lvl3pPr lvl="2" algn="ctr" rtl="0">
              <a:lnSpc>
                <a:spcPct val="100000"/>
              </a:lnSpc>
              <a:spcBef>
                <a:spcPct val="0"/>
              </a:spcBef>
              <a:spcAft>
                <a:spcPct val="0"/>
              </a:spcAft>
              <a:buSzPts val="2500"/>
              <a:buNone/>
              <a:defRPr sz="2500"/>
            </a:lvl3pPr>
            <a:lvl4pPr lvl="3" algn="ctr" rtl="0">
              <a:lnSpc>
                <a:spcPct val="100000"/>
              </a:lnSpc>
              <a:spcBef>
                <a:spcPct val="0"/>
              </a:spcBef>
              <a:spcAft>
                <a:spcPct val="0"/>
              </a:spcAft>
              <a:buSzPts val="2500"/>
              <a:buNone/>
              <a:defRPr sz="2500"/>
            </a:lvl4pPr>
            <a:lvl5pPr lvl="4" algn="ctr" rtl="0">
              <a:lnSpc>
                <a:spcPct val="100000"/>
              </a:lnSpc>
              <a:spcBef>
                <a:spcPct val="0"/>
              </a:spcBef>
              <a:spcAft>
                <a:spcPct val="0"/>
              </a:spcAft>
              <a:buSzPts val="2500"/>
              <a:buNone/>
              <a:defRPr sz="2500"/>
            </a:lvl5pPr>
            <a:lvl6pPr lvl="5" algn="ctr" rtl="0">
              <a:lnSpc>
                <a:spcPct val="100000"/>
              </a:lnSpc>
              <a:spcBef>
                <a:spcPct val="0"/>
              </a:spcBef>
              <a:spcAft>
                <a:spcPct val="0"/>
              </a:spcAft>
              <a:buSzPts val="2500"/>
              <a:buNone/>
              <a:defRPr sz="2500"/>
            </a:lvl6pPr>
            <a:lvl7pPr lvl="6" algn="ctr" rtl="0">
              <a:lnSpc>
                <a:spcPct val="100000"/>
              </a:lnSpc>
              <a:spcBef>
                <a:spcPct val="0"/>
              </a:spcBef>
              <a:spcAft>
                <a:spcPct val="0"/>
              </a:spcAft>
              <a:buSzPts val="2500"/>
              <a:buNone/>
              <a:defRPr sz="2500"/>
            </a:lvl7pPr>
            <a:lvl8pPr lvl="7" algn="ctr" rtl="0">
              <a:lnSpc>
                <a:spcPct val="100000"/>
              </a:lnSpc>
              <a:spcBef>
                <a:spcPct val="0"/>
              </a:spcBef>
              <a:spcAft>
                <a:spcPct val="0"/>
              </a:spcAft>
              <a:buSzPts val="2500"/>
              <a:buNone/>
              <a:defRPr sz="2500"/>
            </a:lvl8pPr>
            <a:lvl9pPr lvl="8" algn="ctr" rtl="0">
              <a:lnSpc>
                <a:spcPct val="100000"/>
              </a:lnSpc>
              <a:spcBef>
                <a:spcPct val="0"/>
              </a:spcBef>
              <a:spcAft>
                <a:spcPct val="0"/>
              </a:spcAft>
              <a:buSzPts val="2500"/>
              <a:buNone/>
              <a:defRPr sz="2500"/>
            </a:lvl9pPr>
          </a:lstStyle>
          <a:p>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2"/>
        <p:cNvGrpSpPr/>
        <p:nvPr/>
      </p:nvGrpSpPr>
      <p:grpSpPr>
        <a:xfrm>
          <a:off x="0" y="0"/>
          <a:ext cx="0" cy="0"/>
          <a:chOff x="0" y="0"/>
          <a:chExt cx="0" cy="0"/>
        </a:xfrm>
      </p:grpSpPr>
      <p:grpSp>
        <p:nvGrpSpPr>
          <p:cNvPr id="253" name="Google Shape;253;p15"/>
          <p:cNvGrpSpPr/>
          <p:nvPr/>
        </p:nvGrpSpPr>
        <p:grpSpPr>
          <a:xfrm>
            <a:off x="69150" y="137187"/>
            <a:ext cx="9031450" cy="282372"/>
            <a:chOff x="69150" y="137187"/>
            <a:chExt cx="9031450" cy="282372"/>
          </a:xfrm>
        </p:grpSpPr>
        <p:cxnSp>
          <p:nvCxnSpPr>
            <p:cNvPr id="254" name="Google Shape;254;p1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1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1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1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1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59" name="Google Shape;259;p1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60" name="Google Shape;260;p15"/>
          <p:cNvGrpSpPr/>
          <p:nvPr/>
        </p:nvGrpSpPr>
        <p:grpSpPr>
          <a:xfrm>
            <a:off x="234375" y="117804"/>
            <a:ext cx="256800" cy="256800"/>
            <a:chOff x="234375" y="110636"/>
            <a:chExt cx="256800" cy="256800"/>
          </a:xfrm>
        </p:grpSpPr>
        <p:sp>
          <p:nvSpPr>
            <p:cNvPr id="261" name="Google Shape;261;p1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 name="Google Shape;262;p1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263" name="Google Shape;263;p1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15"/>
          <p:cNvGrpSpPr/>
          <p:nvPr/>
        </p:nvGrpSpPr>
        <p:grpSpPr>
          <a:xfrm>
            <a:off x="6760300" y="117804"/>
            <a:ext cx="2161200" cy="256800"/>
            <a:chOff x="6760300" y="96350"/>
            <a:chExt cx="2161200" cy="256800"/>
          </a:xfrm>
        </p:grpSpPr>
        <p:sp>
          <p:nvSpPr>
            <p:cNvPr id="265" name="Google Shape;265;p1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66" name="Google Shape;266;p15"/>
            <p:cNvGrpSpPr/>
            <p:nvPr/>
          </p:nvGrpSpPr>
          <p:grpSpPr>
            <a:xfrm>
              <a:off x="8683881" y="115948"/>
              <a:ext cx="159362" cy="217605"/>
              <a:chOff x="2025348" y="3145361"/>
              <a:chExt cx="406327" cy="554831"/>
            </a:xfrm>
          </p:grpSpPr>
          <p:sp>
            <p:nvSpPr>
              <p:cNvPr id="267" name="Google Shape;267;p1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8" name="Google Shape;268;p1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269" name="Google Shape;269;p15"/>
          <p:cNvSpPr txBox="1">
            <a:spLocks noGrp="1"/>
          </p:cNvSpPr>
          <p:nvPr>
            <p:ph type="subTitle" idx="1"/>
          </p:nvPr>
        </p:nvSpPr>
        <p:spPr>
          <a:xfrm>
            <a:off x="1844400" y="2739675"/>
            <a:ext cx="5455200" cy="693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70" name="Google Shape;270;p1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sz="110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71"/>
        <p:cNvGrpSpPr/>
        <p:nvPr/>
      </p:nvGrpSpPr>
      <p:grpSpPr>
        <a:xfrm>
          <a:off x="0" y="0"/>
          <a:ext cx="0" cy="0"/>
          <a:chOff x="0" y="0"/>
          <a:chExt cx="0" cy="0"/>
        </a:xfrm>
      </p:grpSpPr>
      <p:grpSp>
        <p:nvGrpSpPr>
          <p:cNvPr id="272" name="Google Shape;272;p16"/>
          <p:cNvGrpSpPr/>
          <p:nvPr/>
        </p:nvGrpSpPr>
        <p:grpSpPr>
          <a:xfrm>
            <a:off x="69150" y="137187"/>
            <a:ext cx="9031450" cy="282372"/>
            <a:chOff x="69150" y="137187"/>
            <a:chExt cx="9031450" cy="282372"/>
          </a:xfrm>
        </p:grpSpPr>
        <p:cxnSp>
          <p:nvCxnSpPr>
            <p:cNvPr id="273" name="Google Shape;273;p16"/>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74" name="Google Shape;274;p16"/>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75" name="Google Shape;275;p16"/>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76" name="Google Shape;276;p16"/>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77" name="Google Shape;277;p16"/>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78" name="Google Shape;278;p16"/>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79" name="Google Shape;279;p16"/>
          <p:cNvGrpSpPr/>
          <p:nvPr/>
        </p:nvGrpSpPr>
        <p:grpSpPr>
          <a:xfrm>
            <a:off x="234375" y="117804"/>
            <a:ext cx="256800" cy="256800"/>
            <a:chOff x="234375" y="110636"/>
            <a:chExt cx="256800" cy="256800"/>
          </a:xfrm>
        </p:grpSpPr>
        <p:sp>
          <p:nvSpPr>
            <p:cNvPr id="280" name="Google Shape;280;p16"/>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81" name="Google Shape;281;p16"/>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282" name="Google Shape;282;p16"/>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83" name="Google Shape;283;p16"/>
          <p:cNvGrpSpPr/>
          <p:nvPr/>
        </p:nvGrpSpPr>
        <p:grpSpPr>
          <a:xfrm>
            <a:off x="6760300" y="117804"/>
            <a:ext cx="2161200" cy="256800"/>
            <a:chOff x="6760300" y="96350"/>
            <a:chExt cx="2161200" cy="256800"/>
          </a:xfrm>
        </p:grpSpPr>
        <p:sp>
          <p:nvSpPr>
            <p:cNvPr id="284" name="Google Shape;284;p16"/>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85" name="Google Shape;285;p16"/>
            <p:cNvGrpSpPr/>
            <p:nvPr/>
          </p:nvGrpSpPr>
          <p:grpSpPr>
            <a:xfrm>
              <a:off x="8683881" y="115948"/>
              <a:ext cx="159362" cy="217605"/>
              <a:chOff x="2025348" y="3145361"/>
              <a:chExt cx="406327" cy="554831"/>
            </a:xfrm>
          </p:grpSpPr>
          <p:sp>
            <p:nvSpPr>
              <p:cNvPr id="286" name="Google Shape;286;p16"/>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87" name="Google Shape;287;p16"/>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288" name="Google Shape;288;p16"/>
          <p:cNvSpPr txBox="1">
            <a:spLocks noGrp="1"/>
          </p:cNvSpPr>
          <p:nvPr>
            <p:ph type="title"/>
          </p:nvPr>
        </p:nvSpPr>
        <p:spPr>
          <a:xfrm>
            <a:off x="720000" y="1661338"/>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289" name="Google Shape;289;p16"/>
          <p:cNvSpPr txBox="1">
            <a:spLocks noGrp="1"/>
          </p:cNvSpPr>
          <p:nvPr>
            <p:ph type="subTitle" idx="1"/>
          </p:nvPr>
        </p:nvSpPr>
        <p:spPr>
          <a:xfrm>
            <a:off x="720000" y="2247880"/>
            <a:ext cx="2336400" cy="6714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90" name="Google Shape;290;p16"/>
          <p:cNvSpPr txBox="1">
            <a:spLocks noGrp="1"/>
          </p:cNvSpPr>
          <p:nvPr>
            <p:ph type="title" idx="2"/>
          </p:nvPr>
        </p:nvSpPr>
        <p:spPr>
          <a:xfrm>
            <a:off x="3403800" y="1661338"/>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291" name="Google Shape;291;p16"/>
          <p:cNvSpPr txBox="1">
            <a:spLocks noGrp="1"/>
          </p:cNvSpPr>
          <p:nvPr>
            <p:ph type="subTitle" idx="3"/>
          </p:nvPr>
        </p:nvSpPr>
        <p:spPr>
          <a:xfrm>
            <a:off x="3403800" y="2247880"/>
            <a:ext cx="2336400" cy="6714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92" name="Google Shape;292;p16"/>
          <p:cNvSpPr txBox="1">
            <a:spLocks noGrp="1"/>
          </p:cNvSpPr>
          <p:nvPr>
            <p:ph type="title" idx="4"/>
          </p:nvPr>
        </p:nvSpPr>
        <p:spPr>
          <a:xfrm>
            <a:off x="6087600" y="1661338"/>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293" name="Google Shape;293;p16"/>
          <p:cNvSpPr txBox="1">
            <a:spLocks noGrp="1"/>
          </p:cNvSpPr>
          <p:nvPr>
            <p:ph type="subTitle" idx="5"/>
          </p:nvPr>
        </p:nvSpPr>
        <p:spPr>
          <a:xfrm>
            <a:off x="6087600" y="2247880"/>
            <a:ext cx="2336400" cy="6714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94" name="Google Shape;294;p16"/>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B3E92488-1EC2-4847-A9FC-10ACEC67F8C0}" type="datetimeFigureOut">
              <a:rPr lang="en-US" smtClean="0"/>
              <a:t>3/9/2023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95"/>
        <p:cNvGrpSpPr/>
        <p:nvPr/>
      </p:nvGrpSpPr>
      <p:grpSpPr>
        <a:xfrm>
          <a:off x="0" y="0"/>
          <a:ext cx="0" cy="0"/>
          <a:chOff x="0" y="0"/>
          <a:chExt cx="0" cy="0"/>
        </a:xfrm>
      </p:grpSpPr>
      <p:grpSp>
        <p:nvGrpSpPr>
          <p:cNvPr id="296" name="Google Shape;296;p17"/>
          <p:cNvGrpSpPr/>
          <p:nvPr/>
        </p:nvGrpSpPr>
        <p:grpSpPr>
          <a:xfrm>
            <a:off x="69150" y="137187"/>
            <a:ext cx="9031450" cy="282372"/>
            <a:chOff x="69150" y="137187"/>
            <a:chExt cx="9031450" cy="282372"/>
          </a:xfrm>
        </p:grpSpPr>
        <p:cxnSp>
          <p:nvCxnSpPr>
            <p:cNvPr id="297" name="Google Shape;297;p17"/>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17"/>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99" name="Google Shape;299;p17"/>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00" name="Google Shape;300;p17"/>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17"/>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302" name="Google Shape;302;p17"/>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03" name="Google Shape;303;p17"/>
          <p:cNvGrpSpPr/>
          <p:nvPr/>
        </p:nvGrpSpPr>
        <p:grpSpPr>
          <a:xfrm>
            <a:off x="234375" y="117804"/>
            <a:ext cx="256800" cy="256800"/>
            <a:chOff x="234375" y="110636"/>
            <a:chExt cx="256800" cy="256800"/>
          </a:xfrm>
        </p:grpSpPr>
        <p:sp>
          <p:nvSpPr>
            <p:cNvPr id="304" name="Google Shape;304;p17"/>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5" name="Google Shape;305;p17"/>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306" name="Google Shape;306;p17"/>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307" name="Google Shape;307;p17"/>
          <p:cNvGrpSpPr/>
          <p:nvPr/>
        </p:nvGrpSpPr>
        <p:grpSpPr>
          <a:xfrm>
            <a:off x="6760300" y="117804"/>
            <a:ext cx="2161200" cy="256800"/>
            <a:chOff x="6760300" y="96350"/>
            <a:chExt cx="2161200" cy="256800"/>
          </a:xfrm>
        </p:grpSpPr>
        <p:sp>
          <p:nvSpPr>
            <p:cNvPr id="308" name="Google Shape;308;p17"/>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09" name="Google Shape;309;p17"/>
            <p:cNvGrpSpPr/>
            <p:nvPr/>
          </p:nvGrpSpPr>
          <p:grpSpPr>
            <a:xfrm>
              <a:off x="8683881" y="115948"/>
              <a:ext cx="159362" cy="217605"/>
              <a:chOff x="2025348" y="3145361"/>
              <a:chExt cx="406327" cy="554831"/>
            </a:xfrm>
          </p:grpSpPr>
          <p:sp>
            <p:nvSpPr>
              <p:cNvPr id="310" name="Google Shape;310;p17"/>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1" name="Google Shape;311;p17"/>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312" name="Google Shape;312;p17"/>
          <p:cNvSpPr txBox="1">
            <a:spLocks noGrp="1"/>
          </p:cNvSpPr>
          <p:nvPr>
            <p:ph type="title"/>
          </p:nvPr>
        </p:nvSpPr>
        <p:spPr>
          <a:xfrm>
            <a:off x="720000" y="3103925"/>
            <a:ext cx="25143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13" name="Google Shape;313;p17"/>
          <p:cNvSpPr txBox="1">
            <a:spLocks noGrp="1"/>
          </p:cNvSpPr>
          <p:nvPr>
            <p:ph type="subTitle" idx="1"/>
          </p:nvPr>
        </p:nvSpPr>
        <p:spPr>
          <a:xfrm>
            <a:off x="720000" y="3631625"/>
            <a:ext cx="2514300" cy="6279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14" name="Google Shape;314;p17"/>
          <p:cNvSpPr txBox="1">
            <a:spLocks noGrp="1"/>
          </p:cNvSpPr>
          <p:nvPr>
            <p:ph type="title" idx="2"/>
          </p:nvPr>
        </p:nvSpPr>
        <p:spPr>
          <a:xfrm>
            <a:off x="3314850" y="3103925"/>
            <a:ext cx="25143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15" name="Google Shape;315;p17"/>
          <p:cNvSpPr txBox="1">
            <a:spLocks noGrp="1"/>
          </p:cNvSpPr>
          <p:nvPr>
            <p:ph type="subTitle" idx="3"/>
          </p:nvPr>
        </p:nvSpPr>
        <p:spPr>
          <a:xfrm>
            <a:off x="3314850" y="3631625"/>
            <a:ext cx="2514300" cy="6279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16" name="Google Shape;316;p17"/>
          <p:cNvSpPr txBox="1">
            <a:spLocks noGrp="1"/>
          </p:cNvSpPr>
          <p:nvPr>
            <p:ph type="title" idx="4"/>
          </p:nvPr>
        </p:nvSpPr>
        <p:spPr>
          <a:xfrm>
            <a:off x="5909700" y="3103925"/>
            <a:ext cx="25143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17" name="Google Shape;317;p17"/>
          <p:cNvSpPr txBox="1">
            <a:spLocks noGrp="1"/>
          </p:cNvSpPr>
          <p:nvPr>
            <p:ph type="subTitle" idx="5"/>
          </p:nvPr>
        </p:nvSpPr>
        <p:spPr>
          <a:xfrm>
            <a:off x="5909700" y="3631625"/>
            <a:ext cx="2514300" cy="6279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18" name="Google Shape;318;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9"/>
        <p:cNvGrpSpPr/>
        <p:nvPr/>
      </p:nvGrpSpPr>
      <p:grpSpPr>
        <a:xfrm>
          <a:off x="0" y="0"/>
          <a:ext cx="0" cy="0"/>
          <a:chOff x="0" y="0"/>
          <a:chExt cx="0" cy="0"/>
        </a:xfrm>
      </p:grpSpPr>
      <p:grpSp>
        <p:nvGrpSpPr>
          <p:cNvPr id="320" name="Google Shape;320;p18"/>
          <p:cNvGrpSpPr/>
          <p:nvPr/>
        </p:nvGrpSpPr>
        <p:grpSpPr>
          <a:xfrm>
            <a:off x="69150" y="137187"/>
            <a:ext cx="9031450" cy="282372"/>
            <a:chOff x="69150" y="137187"/>
            <a:chExt cx="9031450" cy="282372"/>
          </a:xfrm>
        </p:grpSpPr>
        <p:cxnSp>
          <p:nvCxnSpPr>
            <p:cNvPr id="321" name="Google Shape;321;p1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1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23" name="Google Shape;323;p1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1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1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326" name="Google Shape;326;p1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27" name="Google Shape;327;p18"/>
          <p:cNvGrpSpPr/>
          <p:nvPr/>
        </p:nvGrpSpPr>
        <p:grpSpPr>
          <a:xfrm>
            <a:off x="234375" y="117804"/>
            <a:ext cx="256800" cy="256800"/>
            <a:chOff x="234375" y="110636"/>
            <a:chExt cx="256800" cy="256800"/>
          </a:xfrm>
        </p:grpSpPr>
        <p:sp>
          <p:nvSpPr>
            <p:cNvPr id="328" name="Google Shape;328;p1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9" name="Google Shape;329;p1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330" name="Google Shape;330;p1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331" name="Google Shape;331;p18"/>
          <p:cNvGrpSpPr/>
          <p:nvPr/>
        </p:nvGrpSpPr>
        <p:grpSpPr>
          <a:xfrm>
            <a:off x="6760300" y="117804"/>
            <a:ext cx="2161200" cy="256800"/>
            <a:chOff x="6760300" y="96350"/>
            <a:chExt cx="2161200" cy="256800"/>
          </a:xfrm>
        </p:grpSpPr>
        <p:sp>
          <p:nvSpPr>
            <p:cNvPr id="332" name="Google Shape;332;p1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33" name="Google Shape;333;p18"/>
            <p:cNvGrpSpPr/>
            <p:nvPr/>
          </p:nvGrpSpPr>
          <p:grpSpPr>
            <a:xfrm>
              <a:off x="8683881" y="115948"/>
              <a:ext cx="159362" cy="217605"/>
              <a:chOff x="2025348" y="3145361"/>
              <a:chExt cx="406327" cy="554831"/>
            </a:xfrm>
          </p:grpSpPr>
          <p:sp>
            <p:nvSpPr>
              <p:cNvPr id="334" name="Google Shape;334;p1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35" name="Google Shape;335;p1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336" name="Google Shape;336;p18"/>
          <p:cNvSpPr txBox="1">
            <a:spLocks noGrp="1"/>
          </p:cNvSpPr>
          <p:nvPr>
            <p:ph type="title"/>
          </p:nvPr>
        </p:nvSpPr>
        <p:spPr>
          <a:xfrm>
            <a:off x="720000" y="1913963"/>
            <a:ext cx="36021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37" name="Google Shape;337;p18"/>
          <p:cNvSpPr txBox="1">
            <a:spLocks noGrp="1"/>
          </p:cNvSpPr>
          <p:nvPr>
            <p:ph type="subTitle" idx="1"/>
          </p:nvPr>
        </p:nvSpPr>
        <p:spPr>
          <a:xfrm>
            <a:off x="720000" y="2424288"/>
            <a:ext cx="36021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38" name="Google Shape;338;p18"/>
          <p:cNvSpPr txBox="1">
            <a:spLocks noGrp="1"/>
          </p:cNvSpPr>
          <p:nvPr>
            <p:ph type="title" idx="2"/>
          </p:nvPr>
        </p:nvSpPr>
        <p:spPr>
          <a:xfrm>
            <a:off x="4821900" y="1913963"/>
            <a:ext cx="36021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39" name="Google Shape;339;p18"/>
          <p:cNvSpPr txBox="1">
            <a:spLocks noGrp="1"/>
          </p:cNvSpPr>
          <p:nvPr>
            <p:ph type="subTitle" idx="3"/>
          </p:nvPr>
        </p:nvSpPr>
        <p:spPr>
          <a:xfrm>
            <a:off x="4821900" y="2424288"/>
            <a:ext cx="36021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40" name="Google Shape;340;p18"/>
          <p:cNvSpPr txBox="1">
            <a:spLocks noGrp="1"/>
          </p:cNvSpPr>
          <p:nvPr>
            <p:ph type="title" idx="4"/>
          </p:nvPr>
        </p:nvSpPr>
        <p:spPr>
          <a:xfrm>
            <a:off x="720000" y="3613375"/>
            <a:ext cx="36021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41" name="Google Shape;341;p18"/>
          <p:cNvSpPr txBox="1">
            <a:spLocks noGrp="1"/>
          </p:cNvSpPr>
          <p:nvPr>
            <p:ph type="subTitle" idx="5"/>
          </p:nvPr>
        </p:nvSpPr>
        <p:spPr>
          <a:xfrm>
            <a:off x="720000" y="4123700"/>
            <a:ext cx="36021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42" name="Google Shape;342;p18"/>
          <p:cNvSpPr txBox="1">
            <a:spLocks noGrp="1"/>
          </p:cNvSpPr>
          <p:nvPr>
            <p:ph type="title" idx="6"/>
          </p:nvPr>
        </p:nvSpPr>
        <p:spPr>
          <a:xfrm>
            <a:off x="4821900" y="3613375"/>
            <a:ext cx="36021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43" name="Google Shape;343;p18"/>
          <p:cNvSpPr txBox="1">
            <a:spLocks noGrp="1"/>
          </p:cNvSpPr>
          <p:nvPr>
            <p:ph type="subTitle" idx="7"/>
          </p:nvPr>
        </p:nvSpPr>
        <p:spPr>
          <a:xfrm>
            <a:off x="4821900" y="4123700"/>
            <a:ext cx="36021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44" name="Google Shape;344;p18"/>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45"/>
        <p:cNvGrpSpPr/>
        <p:nvPr/>
      </p:nvGrpSpPr>
      <p:grpSpPr>
        <a:xfrm>
          <a:off x="0" y="0"/>
          <a:ext cx="0" cy="0"/>
          <a:chOff x="0" y="0"/>
          <a:chExt cx="0" cy="0"/>
        </a:xfrm>
      </p:grpSpPr>
      <p:grpSp>
        <p:nvGrpSpPr>
          <p:cNvPr id="346" name="Google Shape;346;p19"/>
          <p:cNvGrpSpPr/>
          <p:nvPr/>
        </p:nvGrpSpPr>
        <p:grpSpPr>
          <a:xfrm>
            <a:off x="69150" y="137187"/>
            <a:ext cx="9031450" cy="282372"/>
            <a:chOff x="69150" y="137187"/>
            <a:chExt cx="9031450" cy="282372"/>
          </a:xfrm>
        </p:grpSpPr>
        <p:cxnSp>
          <p:nvCxnSpPr>
            <p:cNvPr id="347" name="Google Shape;347;p1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48" name="Google Shape;348;p1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49" name="Google Shape;349;p1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50" name="Google Shape;350;p1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1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352" name="Google Shape;352;p1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53" name="Google Shape;353;p19"/>
          <p:cNvGrpSpPr/>
          <p:nvPr/>
        </p:nvGrpSpPr>
        <p:grpSpPr>
          <a:xfrm>
            <a:off x="234375" y="117804"/>
            <a:ext cx="256800" cy="256800"/>
            <a:chOff x="234375" y="110636"/>
            <a:chExt cx="256800" cy="256800"/>
          </a:xfrm>
        </p:grpSpPr>
        <p:sp>
          <p:nvSpPr>
            <p:cNvPr id="354" name="Google Shape;354;p1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55" name="Google Shape;355;p1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356" name="Google Shape;356;p1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357" name="Google Shape;357;p19"/>
          <p:cNvGrpSpPr/>
          <p:nvPr/>
        </p:nvGrpSpPr>
        <p:grpSpPr>
          <a:xfrm>
            <a:off x="6760300" y="117804"/>
            <a:ext cx="2161200" cy="256800"/>
            <a:chOff x="6760300" y="96350"/>
            <a:chExt cx="2161200" cy="256800"/>
          </a:xfrm>
        </p:grpSpPr>
        <p:sp>
          <p:nvSpPr>
            <p:cNvPr id="358" name="Google Shape;358;p1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59" name="Google Shape;359;p19"/>
            <p:cNvGrpSpPr/>
            <p:nvPr/>
          </p:nvGrpSpPr>
          <p:grpSpPr>
            <a:xfrm>
              <a:off x="8683881" y="115948"/>
              <a:ext cx="159362" cy="217605"/>
              <a:chOff x="2025348" y="3145361"/>
              <a:chExt cx="406327" cy="554831"/>
            </a:xfrm>
          </p:grpSpPr>
          <p:sp>
            <p:nvSpPr>
              <p:cNvPr id="360" name="Google Shape;360;p1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1" name="Google Shape;361;p1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362" name="Google Shape;362;p19"/>
          <p:cNvSpPr txBox="1">
            <a:spLocks noGrp="1"/>
          </p:cNvSpPr>
          <p:nvPr>
            <p:ph type="title"/>
          </p:nvPr>
        </p:nvSpPr>
        <p:spPr>
          <a:xfrm>
            <a:off x="720000" y="1784425"/>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63" name="Google Shape;363;p19"/>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64" name="Google Shape;364;p19"/>
          <p:cNvSpPr txBox="1">
            <a:spLocks noGrp="1"/>
          </p:cNvSpPr>
          <p:nvPr>
            <p:ph type="title" idx="2"/>
          </p:nvPr>
        </p:nvSpPr>
        <p:spPr>
          <a:xfrm>
            <a:off x="3419271" y="1784425"/>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65" name="Google Shape;365;p19"/>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66" name="Google Shape;366;p19"/>
          <p:cNvSpPr txBox="1">
            <a:spLocks noGrp="1"/>
          </p:cNvSpPr>
          <p:nvPr>
            <p:ph type="title" idx="4"/>
          </p:nvPr>
        </p:nvSpPr>
        <p:spPr>
          <a:xfrm>
            <a:off x="720000" y="3638750"/>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67" name="Google Shape;367;p19"/>
          <p:cNvSpPr txBox="1">
            <a:spLocks noGrp="1"/>
          </p:cNvSpPr>
          <p:nvPr>
            <p:ph type="subTitle" idx="5"/>
          </p:nvPr>
        </p:nvSpPr>
        <p:spPr>
          <a:xfrm>
            <a:off x="720000"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68" name="Google Shape;368;p19"/>
          <p:cNvSpPr txBox="1">
            <a:spLocks noGrp="1"/>
          </p:cNvSpPr>
          <p:nvPr>
            <p:ph type="title" idx="6"/>
          </p:nvPr>
        </p:nvSpPr>
        <p:spPr>
          <a:xfrm>
            <a:off x="3419271" y="3638750"/>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69" name="Google Shape;369;p19"/>
          <p:cNvSpPr txBox="1">
            <a:spLocks noGrp="1"/>
          </p:cNvSpPr>
          <p:nvPr>
            <p:ph type="subTitle" idx="7"/>
          </p:nvPr>
        </p:nvSpPr>
        <p:spPr>
          <a:xfrm>
            <a:off x="3419269"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70" name="Google Shape;370;p19"/>
          <p:cNvSpPr txBox="1">
            <a:spLocks noGrp="1"/>
          </p:cNvSpPr>
          <p:nvPr>
            <p:ph type="title" idx="8"/>
          </p:nvPr>
        </p:nvSpPr>
        <p:spPr>
          <a:xfrm>
            <a:off x="6118549" y="1784425"/>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71" name="Google Shape;371;p19"/>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72" name="Google Shape;372;p19"/>
          <p:cNvSpPr txBox="1">
            <a:spLocks noGrp="1"/>
          </p:cNvSpPr>
          <p:nvPr>
            <p:ph type="title" idx="13"/>
          </p:nvPr>
        </p:nvSpPr>
        <p:spPr>
          <a:xfrm>
            <a:off x="6118549" y="3638750"/>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73" name="Google Shape;373;p19"/>
          <p:cNvSpPr txBox="1">
            <a:spLocks noGrp="1"/>
          </p:cNvSpPr>
          <p:nvPr>
            <p:ph type="subTitle" idx="14"/>
          </p:nvPr>
        </p:nvSpPr>
        <p:spPr>
          <a:xfrm>
            <a:off x="6118545"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74" name="Google Shape;374;p19"/>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75"/>
        <p:cNvGrpSpPr/>
        <p:nvPr/>
      </p:nvGrpSpPr>
      <p:grpSpPr>
        <a:xfrm>
          <a:off x="0" y="0"/>
          <a:ext cx="0" cy="0"/>
          <a:chOff x="0" y="0"/>
          <a:chExt cx="0" cy="0"/>
        </a:xfrm>
      </p:grpSpPr>
      <p:grpSp>
        <p:nvGrpSpPr>
          <p:cNvPr id="376" name="Google Shape;376;p20"/>
          <p:cNvGrpSpPr/>
          <p:nvPr/>
        </p:nvGrpSpPr>
        <p:grpSpPr>
          <a:xfrm>
            <a:off x="69150" y="137187"/>
            <a:ext cx="9031450" cy="282372"/>
            <a:chOff x="69150" y="137187"/>
            <a:chExt cx="9031450" cy="282372"/>
          </a:xfrm>
        </p:grpSpPr>
        <p:cxnSp>
          <p:nvCxnSpPr>
            <p:cNvPr id="377" name="Google Shape;377;p2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80" name="Google Shape;380;p2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81" name="Google Shape;381;p2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382" name="Google Shape;382;p2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83" name="Google Shape;383;p20"/>
          <p:cNvGrpSpPr/>
          <p:nvPr/>
        </p:nvGrpSpPr>
        <p:grpSpPr>
          <a:xfrm>
            <a:off x="234375" y="117804"/>
            <a:ext cx="256800" cy="256800"/>
            <a:chOff x="234375" y="110636"/>
            <a:chExt cx="256800" cy="256800"/>
          </a:xfrm>
        </p:grpSpPr>
        <p:sp>
          <p:nvSpPr>
            <p:cNvPr id="384" name="Google Shape;384;p2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5" name="Google Shape;385;p2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386" name="Google Shape;386;p2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387" name="Google Shape;387;p20"/>
          <p:cNvGrpSpPr/>
          <p:nvPr/>
        </p:nvGrpSpPr>
        <p:grpSpPr>
          <a:xfrm>
            <a:off x="6760300" y="117804"/>
            <a:ext cx="2161200" cy="256800"/>
            <a:chOff x="6760300" y="96350"/>
            <a:chExt cx="2161200" cy="256800"/>
          </a:xfrm>
        </p:grpSpPr>
        <p:sp>
          <p:nvSpPr>
            <p:cNvPr id="388" name="Google Shape;388;p2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89" name="Google Shape;389;p20"/>
            <p:cNvGrpSpPr/>
            <p:nvPr/>
          </p:nvGrpSpPr>
          <p:grpSpPr>
            <a:xfrm>
              <a:off x="8683881" y="115948"/>
              <a:ext cx="159362" cy="217605"/>
              <a:chOff x="2025348" y="3145361"/>
              <a:chExt cx="406327" cy="554831"/>
            </a:xfrm>
          </p:grpSpPr>
          <p:sp>
            <p:nvSpPr>
              <p:cNvPr id="390" name="Google Shape;390;p2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1" name="Google Shape;391;p2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392" name="Google Shape;392;p20"/>
          <p:cNvSpPr txBox="1">
            <a:spLocks noGrp="1"/>
          </p:cNvSpPr>
          <p:nvPr>
            <p:ph type="title" hasCustomPrompt="1"/>
          </p:nvPr>
        </p:nvSpPr>
        <p:spPr>
          <a:xfrm>
            <a:off x="1284000" y="540000"/>
            <a:ext cx="6576000" cy="7653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sz="6200"/>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393" name="Google Shape;393;p20"/>
          <p:cNvSpPr txBox="1">
            <a:spLocks noGrp="1"/>
          </p:cNvSpPr>
          <p:nvPr>
            <p:ph type="subTitle" idx="1"/>
          </p:nvPr>
        </p:nvSpPr>
        <p:spPr>
          <a:xfrm>
            <a:off x="1284000" y="1305425"/>
            <a:ext cx="6576000" cy="385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94" name="Google Shape;394;p20"/>
          <p:cNvSpPr txBox="1">
            <a:spLocks noGrp="1"/>
          </p:cNvSpPr>
          <p:nvPr>
            <p:ph type="title" idx="2" hasCustomPrompt="1"/>
          </p:nvPr>
        </p:nvSpPr>
        <p:spPr>
          <a:xfrm>
            <a:off x="1284000" y="1996149"/>
            <a:ext cx="6576000" cy="7653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sz="6200"/>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395" name="Google Shape;395;p20"/>
          <p:cNvSpPr txBox="1">
            <a:spLocks noGrp="1"/>
          </p:cNvSpPr>
          <p:nvPr>
            <p:ph type="subTitle" idx="3"/>
          </p:nvPr>
        </p:nvSpPr>
        <p:spPr>
          <a:xfrm>
            <a:off x="1284000" y="2761573"/>
            <a:ext cx="6576000" cy="385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96" name="Google Shape;396;p20"/>
          <p:cNvSpPr txBox="1">
            <a:spLocks noGrp="1"/>
          </p:cNvSpPr>
          <p:nvPr>
            <p:ph type="title" idx="4" hasCustomPrompt="1"/>
          </p:nvPr>
        </p:nvSpPr>
        <p:spPr>
          <a:xfrm>
            <a:off x="1284000" y="3452300"/>
            <a:ext cx="6576000" cy="7653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sz="6200"/>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397" name="Google Shape;397;p20"/>
          <p:cNvSpPr txBox="1">
            <a:spLocks noGrp="1"/>
          </p:cNvSpPr>
          <p:nvPr>
            <p:ph type="subTitle" idx="5"/>
          </p:nvPr>
        </p:nvSpPr>
        <p:spPr>
          <a:xfrm>
            <a:off x="1284000" y="4217598"/>
            <a:ext cx="6576000" cy="385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Numbers and text 1">
  <p:cSld name="CUSTOM_8">
    <p:spTree>
      <p:nvGrpSpPr>
        <p:cNvPr id="1" name="Shape 398"/>
        <p:cNvGrpSpPr/>
        <p:nvPr/>
      </p:nvGrpSpPr>
      <p:grpSpPr>
        <a:xfrm>
          <a:off x="0" y="0"/>
          <a:ext cx="0" cy="0"/>
          <a:chOff x="0" y="0"/>
          <a:chExt cx="0" cy="0"/>
        </a:xfrm>
      </p:grpSpPr>
      <p:grpSp>
        <p:nvGrpSpPr>
          <p:cNvPr id="399" name="Google Shape;399;p21"/>
          <p:cNvGrpSpPr/>
          <p:nvPr/>
        </p:nvGrpSpPr>
        <p:grpSpPr>
          <a:xfrm>
            <a:off x="69150" y="137187"/>
            <a:ext cx="9031450" cy="282372"/>
            <a:chOff x="69150" y="137187"/>
            <a:chExt cx="9031450" cy="282372"/>
          </a:xfrm>
        </p:grpSpPr>
        <p:cxnSp>
          <p:nvCxnSpPr>
            <p:cNvPr id="400" name="Google Shape;400;p21"/>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01" name="Google Shape;401;p21"/>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02" name="Google Shape;402;p21"/>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03" name="Google Shape;403;p21"/>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04" name="Google Shape;404;p21"/>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05" name="Google Shape;405;p21"/>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06" name="Google Shape;406;p21"/>
          <p:cNvGrpSpPr/>
          <p:nvPr/>
        </p:nvGrpSpPr>
        <p:grpSpPr>
          <a:xfrm>
            <a:off x="234375" y="117804"/>
            <a:ext cx="256800" cy="256800"/>
            <a:chOff x="234375" y="110636"/>
            <a:chExt cx="256800" cy="256800"/>
          </a:xfrm>
        </p:grpSpPr>
        <p:sp>
          <p:nvSpPr>
            <p:cNvPr id="407" name="Google Shape;407;p21"/>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08" name="Google Shape;408;p21"/>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409" name="Google Shape;409;p21"/>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10" name="Google Shape;410;p21"/>
          <p:cNvGrpSpPr/>
          <p:nvPr/>
        </p:nvGrpSpPr>
        <p:grpSpPr>
          <a:xfrm>
            <a:off x="6760300" y="117804"/>
            <a:ext cx="2161200" cy="256800"/>
            <a:chOff x="6760300" y="96350"/>
            <a:chExt cx="2161200" cy="256800"/>
          </a:xfrm>
        </p:grpSpPr>
        <p:sp>
          <p:nvSpPr>
            <p:cNvPr id="411" name="Google Shape;411;p21"/>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12" name="Google Shape;412;p21"/>
            <p:cNvGrpSpPr/>
            <p:nvPr/>
          </p:nvGrpSpPr>
          <p:grpSpPr>
            <a:xfrm>
              <a:off x="8683881" y="115948"/>
              <a:ext cx="159362" cy="217605"/>
              <a:chOff x="2025348" y="3145361"/>
              <a:chExt cx="406327" cy="554831"/>
            </a:xfrm>
          </p:grpSpPr>
          <p:sp>
            <p:nvSpPr>
              <p:cNvPr id="413" name="Google Shape;413;p21"/>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4" name="Google Shape;414;p21"/>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415" name="Google Shape;415;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416" name="Google Shape;416;p21"/>
          <p:cNvSpPr txBox="1">
            <a:spLocks noGrp="1"/>
          </p:cNvSpPr>
          <p:nvPr>
            <p:ph type="subTitle" idx="1"/>
          </p:nvPr>
        </p:nvSpPr>
        <p:spPr>
          <a:xfrm>
            <a:off x="3452813" y="33098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1pPr>
            <a:lvl2pPr lvl="1"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2pPr>
            <a:lvl3pPr lvl="2"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3pPr>
            <a:lvl4pPr lvl="3"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4pPr>
            <a:lvl5pPr lvl="4"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5pPr>
            <a:lvl6pPr lvl="5"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6pPr>
            <a:lvl7pPr lvl="6"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7pPr>
            <a:lvl8pPr lvl="7"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8pPr>
            <a:lvl9pPr lvl="8" algn="ctr" rtl="0">
              <a:lnSpc>
                <a:spcPct val="100000"/>
              </a:lnSpc>
              <a:spcBef>
                <a:spcPts val="1600"/>
              </a:spcBef>
              <a:spcAft>
                <a:spcPts val="1600"/>
              </a:spcAft>
              <a:buSzPts val="2400"/>
              <a:buFont typeface="Chakra Petch Medium"/>
              <a:buNone/>
              <a:defRPr sz="2400">
                <a:latin typeface="Chakra Petch Medium"/>
                <a:ea typeface="Chakra Petch Medium"/>
                <a:cs typeface="Chakra Petch Medium"/>
                <a:sym typeface="Chakra Petch Medium"/>
              </a:defRPr>
            </a:lvl9pPr>
          </a:lstStyle>
          <a:p>
            <a:endParaRPr/>
          </a:p>
        </p:txBody>
      </p:sp>
      <p:sp>
        <p:nvSpPr>
          <p:cNvPr id="417" name="Google Shape;417;p21"/>
          <p:cNvSpPr txBox="1">
            <a:spLocks noGrp="1"/>
          </p:cNvSpPr>
          <p:nvPr>
            <p:ph type="subTitle" idx="2"/>
          </p:nvPr>
        </p:nvSpPr>
        <p:spPr>
          <a:xfrm>
            <a:off x="3452713" y="3820050"/>
            <a:ext cx="2238300" cy="572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500"/>
              <a:buNone/>
              <a:defRPr sz="1500"/>
            </a:lvl1pPr>
            <a:lvl2pPr lvl="1" algn="ctr" rtl="0">
              <a:lnSpc>
                <a:spcPct val="100000"/>
              </a:lnSpc>
              <a:spcBef>
                <a:spcPct val="0"/>
              </a:spcBef>
              <a:spcAft>
                <a:spcPct val="0"/>
              </a:spcAft>
              <a:buSzPts val="1500"/>
              <a:buNone/>
              <a:defRPr sz="1500"/>
            </a:lvl2pPr>
            <a:lvl3pPr lvl="2" algn="ctr" rtl="0">
              <a:lnSpc>
                <a:spcPct val="100000"/>
              </a:lnSpc>
              <a:spcBef>
                <a:spcPts val="1600"/>
              </a:spcBef>
              <a:spcAft>
                <a:spcPct val="0"/>
              </a:spcAft>
              <a:buSzPts val="1500"/>
              <a:buNone/>
              <a:defRPr sz="1500"/>
            </a:lvl3pPr>
            <a:lvl4pPr lvl="3" algn="ctr" rtl="0">
              <a:lnSpc>
                <a:spcPct val="100000"/>
              </a:lnSpc>
              <a:spcBef>
                <a:spcPts val="1600"/>
              </a:spcBef>
              <a:spcAft>
                <a:spcPct val="0"/>
              </a:spcAft>
              <a:buSzPts val="1500"/>
              <a:buNone/>
              <a:defRPr sz="1500"/>
            </a:lvl4pPr>
            <a:lvl5pPr lvl="4" algn="ctr" rtl="0">
              <a:lnSpc>
                <a:spcPct val="100000"/>
              </a:lnSpc>
              <a:spcBef>
                <a:spcPts val="1600"/>
              </a:spcBef>
              <a:spcAft>
                <a:spcPct val="0"/>
              </a:spcAft>
              <a:buSzPts val="1500"/>
              <a:buNone/>
              <a:defRPr sz="1500"/>
            </a:lvl5pPr>
            <a:lvl6pPr lvl="5" algn="ctr" rtl="0">
              <a:lnSpc>
                <a:spcPct val="100000"/>
              </a:lnSpc>
              <a:spcBef>
                <a:spcPts val="1600"/>
              </a:spcBef>
              <a:spcAft>
                <a:spcPct val="0"/>
              </a:spcAft>
              <a:buSzPts val="1500"/>
              <a:buNone/>
              <a:defRPr sz="1500"/>
            </a:lvl6pPr>
            <a:lvl7pPr lvl="6" algn="ctr" rtl="0">
              <a:lnSpc>
                <a:spcPct val="100000"/>
              </a:lnSpc>
              <a:spcBef>
                <a:spcPts val="1600"/>
              </a:spcBef>
              <a:spcAft>
                <a:spcPct val="0"/>
              </a:spcAft>
              <a:buSzPts val="1500"/>
              <a:buNone/>
              <a:defRPr sz="1500"/>
            </a:lvl7pPr>
            <a:lvl8pPr lvl="7" algn="ctr" rtl="0">
              <a:lnSpc>
                <a:spcPct val="100000"/>
              </a:lnSpc>
              <a:spcBef>
                <a:spcPts val="1600"/>
              </a:spcBef>
              <a:spcAft>
                <a:spcPct val="0"/>
              </a:spcAft>
              <a:buSzPts val="1500"/>
              <a:buNone/>
              <a:defRPr sz="1500"/>
            </a:lvl8pPr>
            <a:lvl9pPr lvl="8" algn="ctr" rtl="0">
              <a:lnSpc>
                <a:spcPct val="100000"/>
              </a:lnSpc>
              <a:spcBef>
                <a:spcPts val="1600"/>
              </a:spcBef>
              <a:spcAft>
                <a:spcPts val="1600"/>
              </a:spcAft>
              <a:buSzPts val="1500"/>
              <a:buNone/>
              <a:defRPr sz="1500"/>
            </a:lvl9pPr>
          </a:lstStyle>
          <a:p>
            <a:endParaRPr/>
          </a:p>
        </p:txBody>
      </p:sp>
      <p:sp>
        <p:nvSpPr>
          <p:cNvPr id="418" name="Google Shape;418;p21"/>
          <p:cNvSpPr txBox="1">
            <a:spLocks noGrp="1"/>
          </p:cNvSpPr>
          <p:nvPr>
            <p:ph type="subTitle" idx="3"/>
          </p:nvPr>
        </p:nvSpPr>
        <p:spPr>
          <a:xfrm>
            <a:off x="1034163" y="33098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1pPr>
            <a:lvl2pPr lvl="1"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2pPr>
            <a:lvl3pPr lvl="2"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3pPr>
            <a:lvl4pPr lvl="3"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4pPr>
            <a:lvl5pPr lvl="4"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5pPr>
            <a:lvl6pPr lvl="5"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6pPr>
            <a:lvl7pPr lvl="6"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7pPr>
            <a:lvl8pPr lvl="7"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8pPr>
            <a:lvl9pPr lvl="8" algn="ctr" rtl="0">
              <a:lnSpc>
                <a:spcPct val="100000"/>
              </a:lnSpc>
              <a:spcBef>
                <a:spcPts val="1600"/>
              </a:spcBef>
              <a:spcAft>
                <a:spcPts val="1600"/>
              </a:spcAft>
              <a:buSzPts val="2400"/>
              <a:buFont typeface="Chakra Petch Medium"/>
              <a:buNone/>
              <a:defRPr sz="2400">
                <a:latin typeface="Chakra Petch Medium"/>
                <a:ea typeface="Chakra Petch Medium"/>
                <a:cs typeface="Chakra Petch Medium"/>
                <a:sym typeface="Chakra Petch Medium"/>
              </a:defRPr>
            </a:lvl9pPr>
          </a:lstStyle>
          <a:p>
            <a:endParaRPr/>
          </a:p>
        </p:txBody>
      </p:sp>
      <p:sp>
        <p:nvSpPr>
          <p:cNvPr id="419" name="Google Shape;419;p21"/>
          <p:cNvSpPr txBox="1">
            <a:spLocks noGrp="1"/>
          </p:cNvSpPr>
          <p:nvPr>
            <p:ph type="subTitle" idx="4"/>
          </p:nvPr>
        </p:nvSpPr>
        <p:spPr>
          <a:xfrm>
            <a:off x="1034063" y="3820050"/>
            <a:ext cx="2238300" cy="572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500"/>
              <a:buNone/>
              <a:defRPr sz="1500"/>
            </a:lvl1pPr>
            <a:lvl2pPr lvl="1" algn="ctr" rtl="0">
              <a:lnSpc>
                <a:spcPct val="100000"/>
              </a:lnSpc>
              <a:spcBef>
                <a:spcPct val="0"/>
              </a:spcBef>
              <a:spcAft>
                <a:spcPct val="0"/>
              </a:spcAft>
              <a:buSzPts val="1500"/>
              <a:buNone/>
              <a:defRPr sz="1500"/>
            </a:lvl2pPr>
            <a:lvl3pPr lvl="2" algn="ctr" rtl="0">
              <a:lnSpc>
                <a:spcPct val="100000"/>
              </a:lnSpc>
              <a:spcBef>
                <a:spcPts val="1600"/>
              </a:spcBef>
              <a:spcAft>
                <a:spcPct val="0"/>
              </a:spcAft>
              <a:buSzPts val="1500"/>
              <a:buNone/>
              <a:defRPr sz="1500"/>
            </a:lvl3pPr>
            <a:lvl4pPr lvl="3" algn="ctr" rtl="0">
              <a:lnSpc>
                <a:spcPct val="100000"/>
              </a:lnSpc>
              <a:spcBef>
                <a:spcPts val="1600"/>
              </a:spcBef>
              <a:spcAft>
                <a:spcPct val="0"/>
              </a:spcAft>
              <a:buSzPts val="1500"/>
              <a:buNone/>
              <a:defRPr sz="1500"/>
            </a:lvl4pPr>
            <a:lvl5pPr lvl="4" algn="ctr" rtl="0">
              <a:lnSpc>
                <a:spcPct val="100000"/>
              </a:lnSpc>
              <a:spcBef>
                <a:spcPts val="1600"/>
              </a:spcBef>
              <a:spcAft>
                <a:spcPct val="0"/>
              </a:spcAft>
              <a:buSzPts val="1500"/>
              <a:buNone/>
              <a:defRPr sz="1500"/>
            </a:lvl5pPr>
            <a:lvl6pPr lvl="5" algn="ctr" rtl="0">
              <a:lnSpc>
                <a:spcPct val="100000"/>
              </a:lnSpc>
              <a:spcBef>
                <a:spcPts val="1600"/>
              </a:spcBef>
              <a:spcAft>
                <a:spcPct val="0"/>
              </a:spcAft>
              <a:buSzPts val="1500"/>
              <a:buNone/>
              <a:defRPr sz="1500"/>
            </a:lvl6pPr>
            <a:lvl7pPr lvl="6" algn="ctr" rtl="0">
              <a:lnSpc>
                <a:spcPct val="100000"/>
              </a:lnSpc>
              <a:spcBef>
                <a:spcPts val="1600"/>
              </a:spcBef>
              <a:spcAft>
                <a:spcPct val="0"/>
              </a:spcAft>
              <a:buSzPts val="1500"/>
              <a:buNone/>
              <a:defRPr sz="1500"/>
            </a:lvl7pPr>
            <a:lvl8pPr lvl="7" algn="ctr" rtl="0">
              <a:lnSpc>
                <a:spcPct val="100000"/>
              </a:lnSpc>
              <a:spcBef>
                <a:spcPts val="1600"/>
              </a:spcBef>
              <a:spcAft>
                <a:spcPct val="0"/>
              </a:spcAft>
              <a:buSzPts val="1500"/>
              <a:buNone/>
              <a:defRPr sz="1500"/>
            </a:lvl8pPr>
            <a:lvl9pPr lvl="8" algn="ctr" rtl="0">
              <a:lnSpc>
                <a:spcPct val="100000"/>
              </a:lnSpc>
              <a:spcBef>
                <a:spcPts val="1600"/>
              </a:spcBef>
              <a:spcAft>
                <a:spcPts val="1600"/>
              </a:spcAft>
              <a:buSzPts val="1500"/>
              <a:buNone/>
              <a:defRPr sz="1500"/>
            </a:lvl9pPr>
          </a:lstStyle>
          <a:p>
            <a:endParaRPr/>
          </a:p>
        </p:txBody>
      </p:sp>
      <p:sp>
        <p:nvSpPr>
          <p:cNvPr id="420" name="Google Shape;420;p21"/>
          <p:cNvSpPr txBox="1">
            <a:spLocks noGrp="1"/>
          </p:cNvSpPr>
          <p:nvPr>
            <p:ph type="subTitle" idx="5"/>
          </p:nvPr>
        </p:nvSpPr>
        <p:spPr>
          <a:xfrm>
            <a:off x="5871538" y="33098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1pPr>
            <a:lvl2pPr lvl="1"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2pPr>
            <a:lvl3pPr lvl="2"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3pPr>
            <a:lvl4pPr lvl="3"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4pPr>
            <a:lvl5pPr lvl="4"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5pPr>
            <a:lvl6pPr lvl="5"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6pPr>
            <a:lvl7pPr lvl="6"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7pPr>
            <a:lvl8pPr lvl="7"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8pPr>
            <a:lvl9pPr lvl="8" algn="ctr" rtl="0">
              <a:lnSpc>
                <a:spcPct val="100000"/>
              </a:lnSpc>
              <a:spcBef>
                <a:spcPts val="1600"/>
              </a:spcBef>
              <a:spcAft>
                <a:spcPts val="1600"/>
              </a:spcAft>
              <a:buSzPts val="2400"/>
              <a:buFont typeface="Chakra Petch Medium"/>
              <a:buNone/>
              <a:defRPr sz="2400">
                <a:latin typeface="Chakra Petch Medium"/>
                <a:ea typeface="Chakra Petch Medium"/>
                <a:cs typeface="Chakra Petch Medium"/>
                <a:sym typeface="Chakra Petch Medium"/>
              </a:defRPr>
            </a:lvl9pPr>
          </a:lstStyle>
          <a:p>
            <a:endParaRPr/>
          </a:p>
        </p:txBody>
      </p:sp>
      <p:sp>
        <p:nvSpPr>
          <p:cNvPr id="421" name="Google Shape;421;p21"/>
          <p:cNvSpPr txBox="1">
            <a:spLocks noGrp="1"/>
          </p:cNvSpPr>
          <p:nvPr>
            <p:ph type="subTitle" idx="6"/>
          </p:nvPr>
        </p:nvSpPr>
        <p:spPr>
          <a:xfrm>
            <a:off x="5871438" y="3820050"/>
            <a:ext cx="2238300" cy="572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500"/>
              <a:buNone/>
              <a:defRPr sz="1500"/>
            </a:lvl1pPr>
            <a:lvl2pPr lvl="1" algn="ctr" rtl="0">
              <a:lnSpc>
                <a:spcPct val="100000"/>
              </a:lnSpc>
              <a:spcBef>
                <a:spcPct val="0"/>
              </a:spcBef>
              <a:spcAft>
                <a:spcPct val="0"/>
              </a:spcAft>
              <a:buSzPts val="1500"/>
              <a:buNone/>
              <a:defRPr sz="1500"/>
            </a:lvl2pPr>
            <a:lvl3pPr lvl="2" algn="ctr" rtl="0">
              <a:lnSpc>
                <a:spcPct val="100000"/>
              </a:lnSpc>
              <a:spcBef>
                <a:spcPts val="1600"/>
              </a:spcBef>
              <a:spcAft>
                <a:spcPct val="0"/>
              </a:spcAft>
              <a:buSzPts val="1500"/>
              <a:buNone/>
              <a:defRPr sz="1500"/>
            </a:lvl3pPr>
            <a:lvl4pPr lvl="3" algn="ctr" rtl="0">
              <a:lnSpc>
                <a:spcPct val="100000"/>
              </a:lnSpc>
              <a:spcBef>
                <a:spcPts val="1600"/>
              </a:spcBef>
              <a:spcAft>
                <a:spcPct val="0"/>
              </a:spcAft>
              <a:buSzPts val="1500"/>
              <a:buNone/>
              <a:defRPr sz="1500"/>
            </a:lvl4pPr>
            <a:lvl5pPr lvl="4" algn="ctr" rtl="0">
              <a:lnSpc>
                <a:spcPct val="100000"/>
              </a:lnSpc>
              <a:spcBef>
                <a:spcPts val="1600"/>
              </a:spcBef>
              <a:spcAft>
                <a:spcPct val="0"/>
              </a:spcAft>
              <a:buSzPts val="1500"/>
              <a:buNone/>
              <a:defRPr sz="1500"/>
            </a:lvl5pPr>
            <a:lvl6pPr lvl="5" algn="ctr" rtl="0">
              <a:lnSpc>
                <a:spcPct val="100000"/>
              </a:lnSpc>
              <a:spcBef>
                <a:spcPts val="1600"/>
              </a:spcBef>
              <a:spcAft>
                <a:spcPct val="0"/>
              </a:spcAft>
              <a:buSzPts val="1500"/>
              <a:buNone/>
              <a:defRPr sz="1500"/>
            </a:lvl6pPr>
            <a:lvl7pPr lvl="6" algn="ctr" rtl="0">
              <a:lnSpc>
                <a:spcPct val="100000"/>
              </a:lnSpc>
              <a:spcBef>
                <a:spcPts val="1600"/>
              </a:spcBef>
              <a:spcAft>
                <a:spcPct val="0"/>
              </a:spcAft>
              <a:buSzPts val="1500"/>
              <a:buNone/>
              <a:defRPr sz="1500"/>
            </a:lvl7pPr>
            <a:lvl8pPr lvl="7" algn="ctr" rtl="0">
              <a:lnSpc>
                <a:spcPct val="100000"/>
              </a:lnSpc>
              <a:spcBef>
                <a:spcPts val="1600"/>
              </a:spcBef>
              <a:spcAft>
                <a:spcPct val="0"/>
              </a:spcAft>
              <a:buSzPts val="1500"/>
              <a:buNone/>
              <a:defRPr sz="1500"/>
            </a:lvl8pPr>
            <a:lvl9pPr lvl="8" algn="ctr" rtl="0">
              <a:lnSpc>
                <a:spcPct val="100000"/>
              </a:lnSpc>
              <a:spcBef>
                <a:spcPts val="1600"/>
              </a:spcBef>
              <a:spcAft>
                <a:spcPts val="1600"/>
              </a:spcAft>
              <a:buSzPts val="1500"/>
              <a:buNone/>
              <a:defRPr sz="1500"/>
            </a:lvl9pPr>
          </a:lstStyle>
          <a:p>
            <a:endParaRPr/>
          </a:p>
        </p:txBody>
      </p:sp>
      <p:sp>
        <p:nvSpPr>
          <p:cNvPr id="422" name="Google Shape;422;p21"/>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3500"/>
              <a:buNone/>
              <a:defRPr/>
            </a:lvl1pPr>
            <a:lvl2pPr lvl="1" rtl="0">
              <a:lnSpc>
                <a:spcPct val="100000"/>
              </a:lnSpc>
              <a:spcBef>
                <a:spcPct val="0"/>
              </a:spcBef>
              <a:spcAft>
                <a:spcPct val="0"/>
              </a:spcAft>
              <a:buSzPts val="3500"/>
              <a:buNone/>
              <a:defRPr/>
            </a:lvl2pPr>
            <a:lvl3pPr lvl="2" rtl="0">
              <a:lnSpc>
                <a:spcPct val="100000"/>
              </a:lnSpc>
              <a:spcBef>
                <a:spcPct val="0"/>
              </a:spcBef>
              <a:spcAft>
                <a:spcPct val="0"/>
              </a:spcAft>
              <a:buSzPts val="3500"/>
              <a:buNone/>
              <a:defRPr/>
            </a:lvl3pPr>
            <a:lvl4pPr lvl="3" rtl="0">
              <a:lnSpc>
                <a:spcPct val="100000"/>
              </a:lnSpc>
              <a:spcBef>
                <a:spcPct val="0"/>
              </a:spcBef>
              <a:spcAft>
                <a:spcPct val="0"/>
              </a:spcAft>
              <a:buSzPts val="3500"/>
              <a:buNone/>
              <a:defRPr/>
            </a:lvl4pPr>
            <a:lvl5pPr lvl="4" rtl="0">
              <a:lnSpc>
                <a:spcPct val="100000"/>
              </a:lnSpc>
              <a:spcBef>
                <a:spcPct val="0"/>
              </a:spcBef>
              <a:spcAft>
                <a:spcPct val="0"/>
              </a:spcAft>
              <a:buSzPts val="3500"/>
              <a:buNone/>
              <a:defRPr/>
            </a:lvl5pPr>
            <a:lvl6pPr lvl="5" rtl="0">
              <a:lnSpc>
                <a:spcPct val="100000"/>
              </a:lnSpc>
              <a:spcBef>
                <a:spcPct val="0"/>
              </a:spcBef>
              <a:spcAft>
                <a:spcPct val="0"/>
              </a:spcAft>
              <a:buSzPts val="3500"/>
              <a:buNone/>
              <a:defRPr/>
            </a:lvl6pPr>
            <a:lvl7pPr lvl="6" rtl="0">
              <a:lnSpc>
                <a:spcPct val="100000"/>
              </a:lnSpc>
              <a:spcBef>
                <a:spcPct val="0"/>
              </a:spcBef>
              <a:spcAft>
                <a:spcPct val="0"/>
              </a:spcAft>
              <a:buSzPts val="3500"/>
              <a:buNone/>
              <a:defRPr/>
            </a:lvl7pPr>
            <a:lvl8pPr lvl="7" rtl="0">
              <a:lnSpc>
                <a:spcPct val="100000"/>
              </a:lnSpc>
              <a:spcBef>
                <a:spcPct val="0"/>
              </a:spcBef>
              <a:spcAft>
                <a:spcPct val="0"/>
              </a:spcAft>
              <a:buSzPts val="3500"/>
              <a:buNone/>
              <a:defRPr/>
            </a:lvl8pPr>
            <a:lvl9pPr lvl="8" rtl="0">
              <a:lnSpc>
                <a:spcPct val="100000"/>
              </a:lnSpc>
              <a:spcBef>
                <a:spcPct val="0"/>
              </a:spcBef>
              <a:spcAft>
                <a:spcPct val="0"/>
              </a:spcAft>
              <a:buSzPts val="3500"/>
              <a:buNone/>
              <a:defRPr/>
            </a:lvl9pPr>
          </a:lstStyle>
          <a:p>
            <a:r>
              <a:t>xx%</a:t>
            </a:r>
          </a:p>
        </p:txBody>
      </p:sp>
      <p:sp>
        <p:nvSpPr>
          <p:cNvPr id="423" name="Google Shape;423;p21"/>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3500"/>
              <a:buNone/>
              <a:defRPr/>
            </a:lvl1pPr>
            <a:lvl2pPr lvl="1" rtl="0">
              <a:lnSpc>
                <a:spcPct val="100000"/>
              </a:lnSpc>
              <a:spcBef>
                <a:spcPct val="0"/>
              </a:spcBef>
              <a:spcAft>
                <a:spcPct val="0"/>
              </a:spcAft>
              <a:buSzPts val="3500"/>
              <a:buNone/>
              <a:defRPr/>
            </a:lvl2pPr>
            <a:lvl3pPr lvl="2" rtl="0">
              <a:lnSpc>
                <a:spcPct val="100000"/>
              </a:lnSpc>
              <a:spcBef>
                <a:spcPct val="0"/>
              </a:spcBef>
              <a:spcAft>
                <a:spcPct val="0"/>
              </a:spcAft>
              <a:buSzPts val="3500"/>
              <a:buNone/>
              <a:defRPr/>
            </a:lvl3pPr>
            <a:lvl4pPr lvl="3" rtl="0">
              <a:lnSpc>
                <a:spcPct val="100000"/>
              </a:lnSpc>
              <a:spcBef>
                <a:spcPct val="0"/>
              </a:spcBef>
              <a:spcAft>
                <a:spcPct val="0"/>
              </a:spcAft>
              <a:buSzPts val="3500"/>
              <a:buNone/>
              <a:defRPr/>
            </a:lvl4pPr>
            <a:lvl5pPr lvl="4" rtl="0">
              <a:lnSpc>
                <a:spcPct val="100000"/>
              </a:lnSpc>
              <a:spcBef>
                <a:spcPct val="0"/>
              </a:spcBef>
              <a:spcAft>
                <a:spcPct val="0"/>
              </a:spcAft>
              <a:buSzPts val="3500"/>
              <a:buNone/>
              <a:defRPr/>
            </a:lvl5pPr>
            <a:lvl6pPr lvl="5" rtl="0">
              <a:lnSpc>
                <a:spcPct val="100000"/>
              </a:lnSpc>
              <a:spcBef>
                <a:spcPct val="0"/>
              </a:spcBef>
              <a:spcAft>
                <a:spcPct val="0"/>
              </a:spcAft>
              <a:buSzPts val="3500"/>
              <a:buNone/>
              <a:defRPr/>
            </a:lvl6pPr>
            <a:lvl7pPr lvl="6" rtl="0">
              <a:lnSpc>
                <a:spcPct val="100000"/>
              </a:lnSpc>
              <a:spcBef>
                <a:spcPct val="0"/>
              </a:spcBef>
              <a:spcAft>
                <a:spcPct val="0"/>
              </a:spcAft>
              <a:buSzPts val="3500"/>
              <a:buNone/>
              <a:defRPr/>
            </a:lvl7pPr>
            <a:lvl8pPr lvl="7" rtl="0">
              <a:lnSpc>
                <a:spcPct val="100000"/>
              </a:lnSpc>
              <a:spcBef>
                <a:spcPct val="0"/>
              </a:spcBef>
              <a:spcAft>
                <a:spcPct val="0"/>
              </a:spcAft>
              <a:buSzPts val="3500"/>
              <a:buNone/>
              <a:defRPr/>
            </a:lvl8pPr>
            <a:lvl9pPr lvl="8" rtl="0">
              <a:lnSpc>
                <a:spcPct val="100000"/>
              </a:lnSpc>
              <a:spcBef>
                <a:spcPct val="0"/>
              </a:spcBef>
              <a:spcAft>
                <a:spcPct val="0"/>
              </a:spcAft>
              <a:buSzPts val="3500"/>
              <a:buNone/>
              <a:defRPr/>
            </a:lvl9pPr>
          </a:lstStyle>
          <a:p>
            <a:r>
              <a:t>xx%</a:t>
            </a:r>
          </a:p>
        </p:txBody>
      </p:sp>
      <p:sp>
        <p:nvSpPr>
          <p:cNvPr id="424" name="Google Shape;424;p21"/>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3500"/>
              <a:buNone/>
              <a:defRPr/>
            </a:lvl1pPr>
            <a:lvl2pPr lvl="1" rtl="0">
              <a:lnSpc>
                <a:spcPct val="100000"/>
              </a:lnSpc>
              <a:spcBef>
                <a:spcPct val="0"/>
              </a:spcBef>
              <a:spcAft>
                <a:spcPct val="0"/>
              </a:spcAft>
              <a:buSzPts val="3500"/>
              <a:buNone/>
              <a:defRPr/>
            </a:lvl2pPr>
            <a:lvl3pPr lvl="2" rtl="0">
              <a:lnSpc>
                <a:spcPct val="100000"/>
              </a:lnSpc>
              <a:spcBef>
                <a:spcPct val="0"/>
              </a:spcBef>
              <a:spcAft>
                <a:spcPct val="0"/>
              </a:spcAft>
              <a:buSzPts val="3500"/>
              <a:buNone/>
              <a:defRPr/>
            </a:lvl3pPr>
            <a:lvl4pPr lvl="3" rtl="0">
              <a:lnSpc>
                <a:spcPct val="100000"/>
              </a:lnSpc>
              <a:spcBef>
                <a:spcPct val="0"/>
              </a:spcBef>
              <a:spcAft>
                <a:spcPct val="0"/>
              </a:spcAft>
              <a:buSzPts val="3500"/>
              <a:buNone/>
              <a:defRPr/>
            </a:lvl4pPr>
            <a:lvl5pPr lvl="4" rtl="0">
              <a:lnSpc>
                <a:spcPct val="100000"/>
              </a:lnSpc>
              <a:spcBef>
                <a:spcPct val="0"/>
              </a:spcBef>
              <a:spcAft>
                <a:spcPct val="0"/>
              </a:spcAft>
              <a:buSzPts val="3500"/>
              <a:buNone/>
              <a:defRPr/>
            </a:lvl5pPr>
            <a:lvl6pPr lvl="5" rtl="0">
              <a:lnSpc>
                <a:spcPct val="100000"/>
              </a:lnSpc>
              <a:spcBef>
                <a:spcPct val="0"/>
              </a:spcBef>
              <a:spcAft>
                <a:spcPct val="0"/>
              </a:spcAft>
              <a:buSzPts val="3500"/>
              <a:buNone/>
              <a:defRPr/>
            </a:lvl6pPr>
            <a:lvl7pPr lvl="6" rtl="0">
              <a:lnSpc>
                <a:spcPct val="100000"/>
              </a:lnSpc>
              <a:spcBef>
                <a:spcPct val="0"/>
              </a:spcBef>
              <a:spcAft>
                <a:spcPct val="0"/>
              </a:spcAft>
              <a:buSzPts val="3500"/>
              <a:buNone/>
              <a:defRPr/>
            </a:lvl7pPr>
            <a:lvl8pPr lvl="7" rtl="0">
              <a:lnSpc>
                <a:spcPct val="100000"/>
              </a:lnSpc>
              <a:spcBef>
                <a:spcPct val="0"/>
              </a:spcBef>
              <a:spcAft>
                <a:spcPct val="0"/>
              </a:spcAft>
              <a:buSzPts val="3500"/>
              <a:buNone/>
              <a:defRPr/>
            </a:lvl8pPr>
            <a:lvl9pPr lvl="8" rtl="0">
              <a:lnSpc>
                <a:spcPct val="100000"/>
              </a:lnSpc>
              <a:spcBef>
                <a:spcPct val="0"/>
              </a:spcBef>
              <a:spcAft>
                <a:spcPct val="0"/>
              </a:spcAft>
              <a:buSzPts val="3500"/>
              <a:buNone/>
              <a:defRPr/>
            </a:lvl9pPr>
          </a:lstStyle>
          <a:p>
            <a:r>
              <a:t>xx%</a:t>
            </a: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425"/>
        <p:cNvGrpSpPr/>
        <p:nvPr/>
      </p:nvGrpSpPr>
      <p:grpSpPr>
        <a:xfrm>
          <a:off x="0" y="0"/>
          <a:ext cx="0" cy="0"/>
          <a:chOff x="0" y="0"/>
          <a:chExt cx="0" cy="0"/>
        </a:xfrm>
      </p:grpSpPr>
      <p:grpSp>
        <p:nvGrpSpPr>
          <p:cNvPr id="426" name="Google Shape;426;p22"/>
          <p:cNvGrpSpPr/>
          <p:nvPr/>
        </p:nvGrpSpPr>
        <p:grpSpPr>
          <a:xfrm>
            <a:off x="69150" y="137187"/>
            <a:ext cx="9031450" cy="282372"/>
            <a:chOff x="69150" y="137187"/>
            <a:chExt cx="9031450" cy="282372"/>
          </a:xfrm>
        </p:grpSpPr>
        <p:cxnSp>
          <p:nvCxnSpPr>
            <p:cNvPr id="427" name="Google Shape;427;p2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2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9" name="Google Shape;429;p2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0" name="Google Shape;430;p2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2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32" name="Google Shape;432;p2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33" name="Google Shape;433;p22"/>
          <p:cNvGrpSpPr/>
          <p:nvPr/>
        </p:nvGrpSpPr>
        <p:grpSpPr>
          <a:xfrm>
            <a:off x="234375" y="117804"/>
            <a:ext cx="256800" cy="256800"/>
            <a:chOff x="234375" y="110636"/>
            <a:chExt cx="256800" cy="256800"/>
          </a:xfrm>
        </p:grpSpPr>
        <p:sp>
          <p:nvSpPr>
            <p:cNvPr id="434" name="Google Shape;434;p2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5" name="Google Shape;435;p2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436" name="Google Shape;436;p2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37" name="Google Shape;437;p22"/>
          <p:cNvGrpSpPr/>
          <p:nvPr/>
        </p:nvGrpSpPr>
        <p:grpSpPr>
          <a:xfrm>
            <a:off x="6760300" y="117804"/>
            <a:ext cx="2161200" cy="256800"/>
            <a:chOff x="6760300" y="96350"/>
            <a:chExt cx="2161200" cy="256800"/>
          </a:xfrm>
        </p:grpSpPr>
        <p:sp>
          <p:nvSpPr>
            <p:cNvPr id="438" name="Google Shape;438;p2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39" name="Google Shape;439;p22"/>
            <p:cNvGrpSpPr/>
            <p:nvPr/>
          </p:nvGrpSpPr>
          <p:grpSpPr>
            <a:xfrm>
              <a:off x="8683881" y="115948"/>
              <a:ext cx="159362" cy="217605"/>
              <a:chOff x="2025348" y="3145361"/>
              <a:chExt cx="406327" cy="554831"/>
            </a:xfrm>
          </p:grpSpPr>
          <p:sp>
            <p:nvSpPr>
              <p:cNvPr id="440" name="Google Shape;440;p2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1" name="Google Shape;441;p2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442" name="Google Shape;442;p22"/>
          <p:cNvSpPr txBox="1">
            <a:spLocks noGrp="1"/>
          </p:cNvSpPr>
          <p:nvPr>
            <p:ph type="title"/>
          </p:nvPr>
        </p:nvSpPr>
        <p:spPr>
          <a:xfrm>
            <a:off x="715100" y="2371250"/>
            <a:ext cx="5326500" cy="8418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600"/>
              <a:buNone/>
              <a:defRPr/>
            </a:lvl1pPr>
            <a:lvl2pPr lvl="1" algn="l" rtl="0">
              <a:spcBef>
                <a:spcPct val="0"/>
              </a:spcBef>
              <a:spcAft>
                <a:spcPct val="0"/>
              </a:spcAft>
              <a:buSzPts val="3600"/>
              <a:buNone/>
              <a:defRPr sz="3600"/>
            </a:lvl2pPr>
            <a:lvl3pPr lvl="2" algn="l" rtl="0">
              <a:spcBef>
                <a:spcPct val="0"/>
              </a:spcBef>
              <a:spcAft>
                <a:spcPct val="0"/>
              </a:spcAft>
              <a:buSzPts val="3600"/>
              <a:buNone/>
              <a:defRPr sz="3600"/>
            </a:lvl3pPr>
            <a:lvl4pPr lvl="3" algn="l" rtl="0">
              <a:spcBef>
                <a:spcPct val="0"/>
              </a:spcBef>
              <a:spcAft>
                <a:spcPct val="0"/>
              </a:spcAft>
              <a:buSzPts val="3600"/>
              <a:buNone/>
              <a:defRPr sz="3600"/>
            </a:lvl4pPr>
            <a:lvl5pPr lvl="4" algn="l" rtl="0">
              <a:spcBef>
                <a:spcPct val="0"/>
              </a:spcBef>
              <a:spcAft>
                <a:spcPct val="0"/>
              </a:spcAft>
              <a:buSzPts val="3600"/>
              <a:buNone/>
              <a:defRPr sz="3600"/>
            </a:lvl5pPr>
            <a:lvl6pPr lvl="5" algn="l" rtl="0">
              <a:spcBef>
                <a:spcPct val="0"/>
              </a:spcBef>
              <a:spcAft>
                <a:spcPct val="0"/>
              </a:spcAft>
              <a:buSzPts val="3600"/>
              <a:buNone/>
              <a:defRPr sz="3600"/>
            </a:lvl6pPr>
            <a:lvl7pPr lvl="6" algn="l" rtl="0">
              <a:spcBef>
                <a:spcPct val="0"/>
              </a:spcBef>
              <a:spcAft>
                <a:spcPct val="0"/>
              </a:spcAft>
              <a:buSzPts val="3600"/>
              <a:buNone/>
              <a:defRPr sz="3600"/>
            </a:lvl7pPr>
            <a:lvl8pPr lvl="7" algn="l" rtl="0">
              <a:spcBef>
                <a:spcPct val="0"/>
              </a:spcBef>
              <a:spcAft>
                <a:spcPct val="0"/>
              </a:spcAft>
              <a:buSzPts val="3600"/>
              <a:buNone/>
              <a:defRPr sz="3600"/>
            </a:lvl8pPr>
            <a:lvl9pPr lvl="8" algn="l" rtl="0">
              <a:spcBef>
                <a:spcPct val="0"/>
              </a:spcBef>
              <a:spcAft>
                <a:spcPct val="0"/>
              </a:spcAft>
              <a:buSzPts val="3600"/>
              <a:buNone/>
              <a:defRPr sz="3600"/>
            </a:lvl9pPr>
          </a:lstStyle>
          <a:p>
            <a:endParaRPr/>
          </a:p>
        </p:txBody>
      </p:sp>
      <p:sp>
        <p:nvSpPr>
          <p:cNvPr id="443" name="Google Shape;443;p22"/>
          <p:cNvSpPr txBox="1">
            <a:spLocks noGrp="1"/>
          </p:cNvSpPr>
          <p:nvPr>
            <p:ph type="title" idx="2" hasCustomPrompt="1"/>
          </p:nvPr>
        </p:nvSpPr>
        <p:spPr>
          <a:xfrm>
            <a:off x="715100" y="1300850"/>
            <a:ext cx="3150900" cy="8418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6000"/>
              <a:buNone/>
              <a:defRPr sz="6000"/>
            </a:lvl1pPr>
            <a:lvl2pPr lvl="1" algn="l" rtl="0">
              <a:spcBef>
                <a:spcPct val="0"/>
              </a:spcBef>
              <a:spcAft>
                <a:spcPct val="0"/>
              </a:spcAft>
              <a:buSzPts val="6000"/>
              <a:buNone/>
              <a:defRPr sz="6000"/>
            </a:lvl2pPr>
            <a:lvl3pPr lvl="2" algn="l" rtl="0">
              <a:spcBef>
                <a:spcPct val="0"/>
              </a:spcBef>
              <a:spcAft>
                <a:spcPct val="0"/>
              </a:spcAft>
              <a:buSzPts val="6000"/>
              <a:buNone/>
              <a:defRPr sz="6000"/>
            </a:lvl3pPr>
            <a:lvl4pPr lvl="3" algn="l" rtl="0">
              <a:spcBef>
                <a:spcPct val="0"/>
              </a:spcBef>
              <a:spcAft>
                <a:spcPct val="0"/>
              </a:spcAft>
              <a:buSzPts val="6000"/>
              <a:buNone/>
              <a:defRPr sz="6000"/>
            </a:lvl4pPr>
            <a:lvl5pPr lvl="4" algn="l" rtl="0">
              <a:spcBef>
                <a:spcPct val="0"/>
              </a:spcBef>
              <a:spcAft>
                <a:spcPct val="0"/>
              </a:spcAft>
              <a:buSzPts val="6000"/>
              <a:buNone/>
              <a:defRPr sz="6000"/>
            </a:lvl5pPr>
            <a:lvl6pPr lvl="5" algn="l" rtl="0">
              <a:spcBef>
                <a:spcPct val="0"/>
              </a:spcBef>
              <a:spcAft>
                <a:spcPct val="0"/>
              </a:spcAft>
              <a:buSzPts val="6000"/>
              <a:buNone/>
              <a:defRPr sz="6000"/>
            </a:lvl6pPr>
            <a:lvl7pPr lvl="6" algn="l" rtl="0">
              <a:spcBef>
                <a:spcPct val="0"/>
              </a:spcBef>
              <a:spcAft>
                <a:spcPct val="0"/>
              </a:spcAft>
              <a:buSzPts val="6000"/>
              <a:buNone/>
              <a:defRPr sz="6000"/>
            </a:lvl7pPr>
            <a:lvl8pPr lvl="7" algn="l" rtl="0">
              <a:spcBef>
                <a:spcPct val="0"/>
              </a:spcBef>
              <a:spcAft>
                <a:spcPct val="0"/>
              </a:spcAft>
              <a:buSzPts val="6000"/>
              <a:buNone/>
              <a:defRPr sz="6000"/>
            </a:lvl8pPr>
            <a:lvl9pPr lvl="8" algn="l" rtl="0">
              <a:spcBef>
                <a:spcPct val="0"/>
              </a:spcBef>
              <a:spcAft>
                <a:spcPct val="0"/>
              </a:spcAft>
              <a:buSzPts val="6000"/>
              <a:buNone/>
              <a:defRPr sz="6000"/>
            </a:lvl9pPr>
          </a:lstStyle>
          <a:p>
            <a:r>
              <a:t>xx%</a:t>
            </a:r>
          </a:p>
        </p:txBody>
      </p:sp>
      <p:sp>
        <p:nvSpPr>
          <p:cNvPr id="444" name="Google Shape;444;p22"/>
          <p:cNvSpPr txBox="1">
            <a:spLocks noGrp="1"/>
          </p:cNvSpPr>
          <p:nvPr>
            <p:ph type="subTitle" idx="1"/>
          </p:nvPr>
        </p:nvSpPr>
        <p:spPr>
          <a:xfrm>
            <a:off x="715100" y="3545975"/>
            <a:ext cx="5326500" cy="309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2">
  <p:cSld name="CUSTOM_2">
    <p:spTree>
      <p:nvGrpSpPr>
        <p:cNvPr id="1" name="Shape 445"/>
        <p:cNvGrpSpPr/>
        <p:nvPr/>
      </p:nvGrpSpPr>
      <p:grpSpPr>
        <a:xfrm>
          <a:off x="0" y="0"/>
          <a:ext cx="0" cy="0"/>
          <a:chOff x="0" y="0"/>
          <a:chExt cx="0" cy="0"/>
        </a:xfrm>
      </p:grpSpPr>
      <p:grpSp>
        <p:nvGrpSpPr>
          <p:cNvPr id="446" name="Google Shape;446;p23"/>
          <p:cNvGrpSpPr/>
          <p:nvPr/>
        </p:nvGrpSpPr>
        <p:grpSpPr>
          <a:xfrm>
            <a:off x="69150" y="137187"/>
            <a:ext cx="9031450" cy="282372"/>
            <a:chOff x="69150" y="137187"/>
            <a:chExt cx="9031450" cy="282372"/>
          </a:xfrm>
        </p:grpSpPr>
        <p:cxnSp>
          <p:nvCxnSpPr>
            <p:cNvPr id="447" name="Google Shape;447;p23"/>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48" name="Google Shape;448;p23"/>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49" name="Google Shape;449;p23"/>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50" name="Google Shape;450;p23"/>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23"/>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52" name="Google Shape;452;p23"/>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53" name="Google Shape;453;p23"/>
          <p:cNvGrpSpPr/>
          <p:nvPr/>
        </p:nvGrpSpPr>
        <p:grpSpPr>
          <a:xfrm>
            <a:off x="234375" y="117804"/>
            <a:ext cx="256800" cy="256800"/>
            <a:chOff x="234375" y="110636"/>
            <a:chExt cx="256800" cy="256800"/>
          </a:xfrm>
        </p:grpSpPr>
        <p:sp>
          <p:nvSpPr>
            <p:cNvPr id="454" name="Google Shape;454;p23"/>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55" name="Google Shape;455;p23"/>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456" name="Google Shape;456;p23"/>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57" name="Google Shape;457;p23"/>
          <p:cNvGrpSpPr/>
          <p:nvPr/>
        </p:nvGrpSpPr>
        <p:grpSpPr>
          <a:xfrm>
            <a:off x="6760300" y="117804"/>
            <a:ext cx="2161200" cy="256800"/>
            <a:chOff x="6760300" y="96350"/>
            <a:chExt cx="2161200" cy="256800"/>
          </a:xfrm>
        </p:grpSpPr>
        <p:sp>
          <p:nvSpPr>
            <p:cNvPr id="458" name="Google Shape;458;p23"/>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59" name="Google Shape;459;p23"/>
            <p:cNvGrpSpPr/>
            <p:nvPr/>
          </p:nvGrpSpPr>
          <p:grpSpPr>
            <a:xfrm>
              <a:off x="8683881" y="115948"/>
              <a:ext cx="159362" cy="217605"/>
              <a:chOff x="2025348" y="3145361"/>
              <a:chExt cx="406327" cy="554831"/>
            </a:xfrm>
          </p:grpSpPr>
          <p:sp>
            <p:nvSpPr>
              <p:cNvPr id="460" name="Google Shape;460;p23"/>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1" name="Google Shape;461;p23"/>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462" name="Google Shape;462;p23"/>
          <p:cNvSpPr txBox="1">
            <a:spLocks noGrp="1"/>
          </p:cNvSpPr>
          <p:nvPr>
            <p:ph type="title"/>
          </p:nvPr>
        </p:nvSpPr>
        <p:spPr>
          <a:xfrm>
            <a:off x="1772850" y="2364800"/>
            <a:ext cx="6656100" cy="841800"/>
          </a:xfrm>
          <a:prstGeom prst="rect">
            <a:avLst/>
          </a:prstGeom>
        </p:spPr>
        <p:txBody>
          <a:bodyPr spcFirstLastPara="1" wrap="square" lIns="91425" tIns="91425" rIns="91425" bIns="91425" anchor="ctr" anchorCtr="0">
            <a:noAutofit/>
          </a:bodyPr>
          <a:lstStyle>
            <a:lvl1pPr lvl="0" algn="r" rtl="0">
              <a:spcBef>
                <a:spcPct val="0"/>
              </a:spcBef>
              <a:spcAft>
                <a:spcPct val="0"/>
              </a:spcAft>
              <a:buSzPts val="3600"/>
              <a:buNone/>
              <a:defRPr/>
            </a:lvl1pPr>
            <a:lvl2pPr lvl="1" algn="r" rtl="0">
              <a:spcBef>
                <a:spcPct val="0"/>
              </a:spcBef>
              <a:spcAft>
                <a:spcPct val="0"/>
              </a:spcAft>
              <a:buSzPts val="3600"/>
              <a:buNone/>
              <a:defRPr sz="3600"/>
            </a:lvl2pPr>
            <a:lvl3pPr lvl="2" algn="r" rtl="0">
              <a:spcBef>
                <a:spcPct val="0"/>
              </a:spcBef>
              <a:spcAft>
                <a:spcPct val="0"/>
              </a:spcAft>
              <a:buSzPts val="3600"/>
              <a:buNone/>
              <a:defRPr sz="3600"/>
            </a:lvl3pPr>
            <a:lvl4pPr lvl="3" algn="r" rtl="0">
              <a:spcBef>
                <a:spcPct val="0"/>
              </a:spcBef>
              <a:spcAft>
                <a:spcPct val="0"/>
              </a:spcAft>
              <a:buSzPts val="3600"/>
              <a:buNone/>
              <a:defRPr sz="3600"/>
            </a:lvl4pPr>
            <a:lvl5pPr lvl="4" algn="r" rtl="0">
              <a:spcBef>
                <a:spcPct val="0"/>
              </a:spcBef>
              <a:spcAft>
                <a:spcPct val="0"/>
              </a:spcAft>
              <a:buSzPts val="3600"/>
              <a:buNone/>
              <a:defRPr sz="3600"/>
            </a:lvl5pPr>
            <a:lvl6pPr lvl="5" algn="r" rtl="0">
              <a:spcBef>
                <a:spcPct val="0"/>
              </a:spcBef>
              <a:spcAft>
                <a:spcPct val="0"/>
              </a:spcAft>
              <a:buSzPts val="3600"/>
              <a:buNone/>
              <a:defRPr sz="3600"/>
            </a:lvl6pPr>
            <a:lvl7pPr lvl="6" algn="r" rtl="0">
              <a:spcBef>
                <a:spcPct val="0"/>
              </a:spcBef>
              <a:spcAft>
                <a:spcPct val="0"/>
              </a:spcAft>
              <a:buSzPts val="3600"/>
              <a:buNone/>
              <a:defRPr sz="3600"/>
            </a:lvl7pPr>
            <a:lvl8pPr lvl="7" algn="r" rtl="0">
              <a:spcBef>
                <a:spcPct val="0"/>
              </a:spcBef>
              <a:spcAft>
                <a:spcPct val="0"/>
              </a:spcAft>
              <a:buSzPts val="3600"/>
              <a:buNone/>
              <a:defRPr sz="3600"/>
            </a:lvl8pPr>
            <a:lvl9pPr lvl="8" algn="r" rtl="0">
              <a:spcBef>
                <a:spcPct val="0"/>
              </a:spcBef>
              <a:spcAft>
                <a:spcPct val="0"/>
              </a:spcAft>
              <a:buSzPts val="3600"/>
              <a:buNone/>
              <a:defRPr sz="3600"/>
            </a:lvl9pPr>
          </a:lstStyle>
          <a:p>
            <a:endParaRPr/>
          </a:p>
        </p:txBody>
      </p:sp>
      <p:sp>
        <p:nvSpPr>
          <p:cNvPr id="463" name="Google Shape;463;p23"/>
          <p:cNvSpPr txBox="1">
            <a:spLocks noGrp="1"/>
          </p:cNvSpPr>
          <p:nvPr>
            <p:ph type="title" idx="2" hasCustomPrompt="1"/>
          </p:nvPr>
        </p:nvSpPr>
        <p:spPr>
          <a:xfrm>
            <a:off x="5278000" y="1294388"/>
            <a:ext cx="3150900" cy="841800"/>
          </a:xfrm>
          <a:prstGeom prst="rect">
            <a:avLst/>
          </a:prstGeom>
        </p:spPr>
        <p:txBody>
          <a:bodyPr spcFirstLastPara="1" wrap="square" lIns="91425" tIns="91425" rIns="91425" bIns="91425" anchor="ctr" anchorCtr="0">
            <a:noAutofit/>
          </a:bodyPr>
          <a:lstStyle>
            <a:lvl1pPr lvl="0" algn="r" rtl="0">
              <a:spcBef>
                <a:spcPct val="0"/>
              </a:spcBef>
              <a:spcAft>
                <a:spcPct val="0"/>
              </a:spcAft>
              <a:buSzPts val="6000"/>
              <a:buNone/>
              <a:defRPr sz="6000"/>
            </a:lvl1pPr>
            <a:lvl2pPr lvl="1" algn="r" rtl="0">
              <a:spcBef>
                <a:spcPct val="0"/>
              </a:spcBef>
              <a:spcAft>
                <a:spcPct val="0"/>
              </a:spcAft>
              <a:buSzPts val="6000"/>
              <a:buNone/>
              <a:defRPr sz="6000"/>
            </a:lvl2pPr>
            <a:lvl3pPr lvl="2" algn="r" rtl="0">
              <a:spcBef>
                <a:spcPct val="0"/>
              </a:spcBef>
              <a:spcAft>
                <a:spcPct val="0"/>
              </a:spcAft>
              <a:buSzPts val="6000"/>
              <a:buNone/>
              <a:defRPr sz="6000"/>
            </a:lvl3pPr>
            <a:lvl4pPr lvl="3" algn="r" rtl="0">
              <a:spcBef>
                <a:spcPct val="0"/>
              </a:spcBef>
              <a:spcAft>
                <a:spcPct val="0"/>
              </a:spcAft>
              <a:buSzPts val="6000"/>
              <a:buNone/>
              <a:defRPr sz="6000"/>
            </a:lvl4pPr>
            <a:lvl5pPr lvl="4" algn="r" rtl="0">
              <a:spcBef>
                <a:spcPct val="0"/>
              </a:spcBef>
              <a:spcAft>
                <a:spcPct val="0"/>
              </a:spcAft>
              <a:buSzPts val="6000"/>
              <a:buNone/>
              <a:defRPr sz="6000"/>
            </a:lvl5pPr>
            <a:lvl6pPr lvl="5" algn="r" rtl="0">
              <a:spcBef>
                <a:spcPct val="0"/>
              </a:spcBef>
              <a:spcAft>
                <a:spcPct val="0"/>
              </a:spcAft>
              <a:buSzPts val="6000"/>
              <a:buNone/>
              <a:defRPr sz="6000"/>
            </a:lvl6pPr>
            <a:lvl7pPr lvl="6" algn="r" rtl="0">
              <a:spcBef>
                <a:spcPct val="0"/>
              </a:spcBef>
              <a:spcAft>
                <a:spcPct val="0"/>
              </a:spcAft>
              <a:buSzPts val="6000"/>
              <a:buNone/>
              <a:defRPr sz="6000"/>
            </a:lvl7pPr>
            <a:lvl8pPr lvl="7" algn="r" rtl="0">
              <a:spcBef>
                <a:spcPct val="0"/>
              </a:spcBef>
              <a:spcAft>
                <a:spcPct val="0"/>
              </a:spcAft>
              <a:buSzPts val="6000"/>
              <a:buNone/>
              <a:defRPr sz="6000"/>
            </a:lvl8pPr>
            <a:lvl9pPr lvl="8" algn="r" rtl="0">
              <a:spcBef>
                <a:spcPct val="0"/>
              </a:spcBef>
              <a:spcAft>
                <a:spcPct val="0"/>
              </a:spcAft>
              <a:buSzPts val="6000"/>
              <a:buNone/>
              <a:defRPr sz="6000"/>
            </a:lvl9pPr>
          </a:lstStyle>
          <a:p>
            <a:r>
              <a:t>xx%</a:t>
            </a:r>
          </a:p>
        </p:txBody>
      </p:sp>
      <p:sp>
        <p:nvSpPr>
          <p:cNvPr id="464" name="Google Shape;464;p23"/>
          <p:cNvSpPr txBox="1">
            <a:spLocks noGrp="1"/>
          </p:cNvSpPr>
          <p:nvPr>
            <p:ph type="subTitle" idx="1"/>
          </p:nvPr>
        </p:nvSpPr>
        <p:spPr>
          <a:xfrm>
            <a:off x="1772775" y="3539525"/>
            <a:ext cx="6656100" cy="309600"/>
          </a:xfrm>
          <a:prstGeom prst="rect">
            <a:avLst/>
          </a:prstGeom>
        </p:spPr>
        <p:txBody>
          <a:bodyPr spcFirstLastPara="1" wrap="square" lIns="91425" tIns="91425" rIns="91425" bIns="91425" anchor="ctr" anchorCtr="0">
            <a:noAutofit/>
          </a:bodyPr>
          <a:lstStyle>
            <a:lvl1pPr lvl="0" algn="r" rtl="0">
              <a:lnSpc>
                <a:spcPct val="100000"/>
              </a:lnSpc>
              <a:spcBef>
                <a:spcPct val="0"/>
              </a:spcBef>
              <a:spcAft>
                <a:spcPct val="0"/>
              </a:spcAft>
              <a:buSzPts val="1400"/>
              <a:buNone/>
              <a:defRPr sz="1500"/>
            </a:lvl1pPr>
            <a:lvl2pPr lvl="1" algn="r" rtl="0">
              <a:lnSpc>
                <a:spcPct val="100000"/>
              </a:lnSpc>
              <a:spcBef>
                <a:spcPct val="0"/>
              </a:spcBef>
              <a:spcAft>
                <a:spcPct val="0"/>
              </a:spcAft>
              <a:buSzPts val="1400"/>
              <a:buNone/>
              <a:defRPr/>
            </a:lvl2pPr>
            <a:lvl3pPr lvl="2" algn="r" rtl="0">
              <a:lnSpc>
                <a:spcPct val="100000"/>
              </a:lnSpc>
              <a:spcBef>
                <a:spcPct val="0"/>
              </a:spcBef>
              <a:spcAft>
                <a:spcPct val="0"/>
              </a:spcAft>
              <a:buSzPts val="1400"/>
              <a:buNone/>
              <a:defRPr/>
            </a:lvl3pPr>
            <a:lvl4pPr lvl="3" algn="r" rtl="0">
              <a:lnSpc>
                <a:spcPct val="100000"/>
              </a:lnSpc>
              <a:spcBef>
                <a:spcPct val="0"/>
              </a:spcBef>
              <a:spcAft>
                <a:spcPct val="0"/>
              </a:spcAft>
              <a:buSzPts val="1400"/>
              <a:buNone/>
              <a:defRPr/>
            </a:lvl4pPr>
            <a:lvl5pPr lvl="4" algn="r" rtl="0">
              <a:lnSpc>
                <a:spcPct val="100000"/>
              </a:lnSpc>
              <a:spcBef>
                <a:spcPct val="0"/>
              </a:spcBef>
              <a:spcAft>
                <a:spcPct val="0"/>
              </a:spcAft>
              <a:buSzPts val="1400"/>
              <a:buNone/>
              <a:defRPr/>
            </a:lvl5pPr>
            <a:lvl6pPr lvl="5" algn="r" rtl="0">
              <a:lnSpc>
                <a:spcPct val="100000"/>
              </a:lnSpc>
              <a:spcBef>
                <a:spcPct val="0"/>
              </a:spcBef>
              <a:spcAft>
                <a:spcPct val="0"/>
              </a:spcAft>
              <a:buSzPts val="1400"/>
              <a:buNone/>
              <a:defRPr/>
            </a:lvl6pPr>
            <a:lvl7pPr lvl="6" algn="r" rtl="0">
              <a:lnSpc>
                <a:spcPct val="100000"/>
              </a:lnSpc>
              <a:spcBef>
                <a:spcPct val="0"/>
              </a:spcBef>
              <a:spcAft>
                <a:spcPct val="0"/>
              </a:spcAft>
              <a:buSzPts val="1400"/>
              <a:buNone/>
              <a:defRPr/>
            </a:lvl7pPr>
            <a:lvl8pPr lvl="7" algn="r" rtl="0">
              <a:lnSpc>
                <a:spcPct val="100000"/>
              </a:lnSpc>
              <a:spcBef>
                <a:spcPct val="0"/>
              </a:spcBef>
              <a:spcAft>
                <a:spcPct val="0"/>
              </a:spcAft>
              <a:buSzPts val="1400"/>
              <a:buNone/>
              <a:defRPr/>
            </a:lvl8pPr>
            <a:lvl9pPr lvl="8" algn="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465"/>
        <p:cNvGrpSpPr/>
        <p:nvPr/>
      </p:nvGrpSpPr>
      <p:grpSpPr>
        <a:xfrm>
          <a:off x="0" y="0"/>
          <a:ext cx="0" cy="0"/>
          <a:chOff x="0" y="0"/>
          <a:chExt cx="0" cy="0"/>
        </a:xfrm>
      </p:grpSpPr>
      <p:sp>
        <p:nvSpPr>
          <p:cNvPr id="466" name="Google Shape;466;p24"/>
          <p:cNvSpPr txBox="1">
            <a:spLocks noGrp="1"/>
          </p:cNvSpPr>
          <p:nvPr>
            <p:ph type="subTitle" idx="1"/>
          </p:nvPr>
        </p:nvSpPr>
        <p:spPr>
          <a:xfrm>
            <a:off x="717400" y="2106200"/>
            <a:ext cx="3785700" cy="21012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500"/>
              <a:buChar char="●"/>
              <a:defRPr sz="1500"/>
            </a:lvl1pPr>
            <a:lvl2pPr lvl="1" rtl="0">
              <a:spcBef>
                <a:spcPts val="1000"/>
              </a:spcBef>
              <a:spcAft>
                <a:spcPct val="0"/>
              </a:spcAft>
              <a:buSzPts val="1500"/>
              <a:buChar char="○"/>
              <a:defRPr sz="1500"/>
            </a:lvl2pPr>
            <a:lvl3pPr lvl="2" rtl="0">
              <a:spcBef>
                <a:spcPts val="1600"/>
              </a:spcBef>
              <a:spcAft>
                <a:spcPct val="0"/>
              </a:spcAft>
              <a:buSzPts val="1500"/>
              <a:buChar char="■"/>
              <a:defRPr sz="1500"/>
            </a:lvl3pPr>
            <a:lvl4pPr lvl="3" rtl="0">
              <a:spcBef>
                <a:spcPts val="1600"/>
              </a:spcBef>
              <a:spcAft>
                <a:spcPct val="0"/>
              </a:spcAft>
              <a:buSzPts val="1500"/>
              <a:buChar char="●"/>
              <a:defRPr sz="1500"/>
            </a:lvl4pPr>
            <a:lvl5pPr lvl="4" rtl="0">
              <a:spcBef>
                <a:spcPts val="1600"/>
              </a:spcBef>
              <a:spcAft>
                <a:spcPct val="0"/>
              </a:spcAft>
              <a:buSzPts val="1500"/>
              <a:buChar char="○"/>
              <a:defRPr sz="1500"/>
            </a:lvl5pPr>
            <a:lvl6pPr lvl="5" rtl="0">
              <a:spcBef>
                <a:spcPts val="1600"/>
              </a:spcBef>
              <a:spcAft>
                <a:spcPct val="0"/>
              </a:spcAft>
              <a:buSzPts val="1500"/>
              <a:buChar char="■"/>
              <a:defRPr sz="1500"/>
            </a:lvl6pPr>
            <a:lvl7pPr lvl="6" rtl="0">
              <a:spcBef>
                <a:spcPts val="1600"/>
              </a:spcBef>
              <a:spcAft>
                <a:spcPct val="0"/>
              </a:spcAft>
              <a:buSzPts val="1500"/>
              <a:buChar char="●"/>
              <a:defRPr sz="1500"/>
            </a:lvl7pPr>
            <a:lvl8pPr lvl="7" rtl="0">
              <a:spcBef>
                <a:spcPts val="1600"/>
              </a:spcBef>
              <a:spcAft>
                <a:spcPct val="0"/>
              </a:spcAft>
              <a:buSzPts val="1500"/>
              <a:buChar char="○"/>
              <a:defRPr sz="1500"/>
            </a:lvl8pPr>
            <a:lvl9pPr lvl="8" rtl="0">
              <a:spcBef>
                <a:spcPts val="1600"/>
              </a:spcBef>
              <a:spcAft>
                <a:spcPts val="1600"/>
              </a:spcAft>
              <a:buSzPts val="1500"/>
              <a:buChar char="■"/>
              <a:defRPr sz="1500"/>
            </a:lvl9pPr>
          </a:lstStyle>
          <a:p>
            <a:endParaRPr/>
          </a:p>
        </p:txBody>
      </p:sp>
      <p:sp>
        <p:nvSpPr>
          <p:cNvPr id="467" name="Google Shape;467;p24"/>
          <p:cNvSpPr txBox="1">
            <a:spLocks noGrp="1"/>
          </p:cNvSpPr>
          <p:nvPr>
            <p:ph type="subTitle" idx="2"/>
          </p:nvPr>
        </p:nvSpPr>
        <p:spPr>
          <a:xfrm>
            <a:off x="4644900" y="2106200"/>
            <a:ext cx="3785700" cy="21012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500"/>
              <a:buChar char="●"/>
              <a:defRPr sz="1500"/>
            </a:lvl1pPr>
            <a:lvl2pPr lvl="1" rtl="0">
              <a:spcBef>
                <a:spcPts val="1000"/>
              </a:spcBef>
              <a:spcAft>
                <a:spcPct val="0"/>
              </a:spcAft>
              <a:buSzPts val="1500"/>
              <a:buChar char="○"/>
              <a:defRPr sz="1500"/>
            </a:lvl2pPr>
            <a:lvl3pPr lvl="2" rtl="0">
              <a:spcBef>
                <a:spcPts val="1600"/>
              </a:spcBef>
              <a:spcAft>
                <a:spcPct val="0"/>
              </a:spcAft>
              <a:buSzPts val="1500"/>
              <a:buChar char="■"/>
              <a:defRPr sz="1500"/>
            </a:lvl3pPr>
            <a:lvl4pPr lvl="3" rtl="0">
              <a:spcBef>
                <a:spcPts val="1600"/>
              </a:spcBef>
              <a:spcAft>
                <a:spcPct val="0"/>
              </a:spcAft>
              <a:buSzPts val="1500"/>
              <a:buChar char="●"/>
              <a:defRPr sz="1500"/>
            </a:lvl4pPr>
            <a:lvl5pPr lvl="4" rtl="0">
              <a:spcBef>
                <a:spcPts val="1600"/>
              </a:spcBef>
              <a:spcAft>
                <a:spcPct val="0"/>
              </a:spcAft>
              <a:buSzPts val="1500"/>
              <a:buChar char="○"/>
              <a:defRPr sz="1500"/>
            </a:lvl5pPr>
            <a:lvl6pPr lvl="5" rtl="0">
              <a:spcBef>
                <a:spcPts val="1600"/>
              </a:spcBef>
              <a:spcAft>
                <a:spcPct val="0"/>
              </a:spcAft>
              <a:buSzPts val="1500"/>
              <a:buChar char="■"/>
              <a:defRPr sz="1500"/>
            </a:lvl6pPr>
            <a:lvl7pPr lvl="6" rtl="0">
              <a:spcBef>
                <a:spcPts val="1600"/>
              </a:spcBef>
              <a:spcAft>
                <a:spcPct val="0"/>
              </a:spcAft>
              <a:buSzPts val="1500"/>
              <a:buChar char="●"/>
              <a:defRPr sz="1500"/>
            </a:lvl7pPr>
            <a:lvl8pPr lvl="7" rtl="0">
              <a:spcBef>
                <a:spcPts val="1600"/>
              </a:spcBef>
              <a:spcAft>
                <a:spcPct val="0"/>
              </a:spcAft>
              <a:buSzPts val="1500"/>
              <a:buChar char="○"/>
              <a:defRPr sz="1500"/>
            </a:lvl8pPr>
            <a:lvl9pPr lvl="8" rtl="0">
              <a:spcBef>
                <a:spcPts val="1600"/>
              </a:spcBef>
              <a:spcAft>
                <a:spcPts val="1600"/>
              </a:spcAft>
              <a:buSzPts val="1500"/>
              <a:buChar char="■"/>
              <a:defRPr sz="1500"/>
            </a:lvl9pPr>
          </a:lstStyle>
          <a:p>
            <a:endParaRPr/>
          </a:p>
        </p:txBody>
      </p:sp>
      <p:grpSp>
        <p:nvGrpSpPr>
          <p:cNvPr id="468" name="Google Shape;468;p24"/>
          <p:cNvGrpSpPr/>
          <p:nvPr/>
        </p:nvGrpSpPr>
        <p:grpSpPr>
          <a:xfrm>
            <a:off x="69150" y="137187"/>
            <a:ext cx="9031450" cy="282372"/>
            <a:chOff x="69150" y="137187"/>
            <a:chExt cx="9031450" cy="282372"/>
          </a:xfrm>
        </p:grpSpPr>
        <p:cxnSp>
          <p:nvCxnSpPr>
            <p:cNvPr id="469" name="Google Shape;469;p24"/>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70" name="Google Shape;470;p24"/>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71" name="Google Shape;471;p24"/>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72" name="Google Shape;472;p24"/>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73" name="Google Shape;473;p24"/>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74" name="Google Shape;474;p24"/>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75" name="Google Shape;475;p24"/>
          <p:cNvGrpSpPr/>
          <p:nvPr/>
        </p:nvGrpSpPr>
        <p:grpSpPr>
          <a:xfrm>
            <a:off x="234375" y="117804"/>
            <a:ext cx="256800" cy="256800"/>
            <a:chOff x="234375" y="110636"/>
            <a:chExt cx="256800" cy="256800"/>
          </a:xfrm>
        </p:grpSpPr>
        <p:sp>
          <p:nvSpPr>
            <p:cNvPr id="476" name="Google Shape;476;p24"/>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77" name="Google Shape;477;p24"/>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478" name="Google Shape;478;p24"/>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79" name="Google Shape;479;p24"/>
          <p:cNvGrpSpPr/>
          <p:nvPr/>
        </p:nvGrpSpPr>
        <p:grpSpPr>
          <a:xfrm>
            <a:off x="6760300" y="117804"/>
            <a:ext cx="2161200" cy="256800"/>
            <a:chOff x="6760300" y="96350"/>
            <a:chExt cx="2161200" cy="256800"/>
          </a:xfrm>
        </p:grpSpPr>
        <p:sp>
          <p:nvSpPr>
            <p:cNvPr id="480" name="Google Shape;480;p24"/>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81" name="Google Shape;481;p24"/>
            <p:cNvGrpSpPr/>
            <p:nvPr/>
          </p:nvGrpSpPr>
          <p:grpSpPr>
            <a:xfrm>
              <a:off x="8683881" y="115948"/>
              <a:ext cx="159362" cy="217605"/>
              <a:chOff x="2025348" y="3145361"/>
              <a:chExt cx="406327" cy="554831"/>
            </a:xfrm>
          </p:grpSpPr>
          <p:sp>
            <p:nvSpPr>
              <p:cNvPr id="482" name="Google Shape;482;p24"/>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83" name="Google Shape;483;p24"/>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484" name="Google Shape;484;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485" name="Google Shape;485;p24"/>
          <p:cNvSpPr txBox="1">
            <a:spLocks noGrp="1"/>
          </p:cNvSpPr>
          <p:nvPr>
            <p:ph type="subTitle" idx="3"/>
          </p:nvPr>
        </p:nvSpPr>
        <p:spPr>
          <a:xfrm>
            <a:off x="717400" y="1603700"/>
            <a:ext cx="3785700" cy="502500"/>
          </a:xfrm>
          <a:prstGeom prst="rect">
            <a:avLst/>
          </a:prstGeom>
        </p:spPr>
        <p:txBody>
          <a:bodyPr spcFirstLastPara="1" wrap="square" lIns="91425" tIns="91425" rIns="91425" bIns="91425" anchor="ctr" anchorCtr="0">
            <a:noAutofit/>
          </a:bodyPr>
          <a:lstStyle>
            <a:lvl1pPr lv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1pPr>
            <a:lvl2pPr lvl="1">
              <a:spcBef>
                <a:spcPct val="0"/>
              </a:spcBef>
              <a:spcAft>
                <a:spcPct val="0"/>
              </a:spcAft>
              <a:buSzPts val="1400"/>
              <a:buNone/>
              <a:defRPr/>
            </a:lvl2pPr>
            <a:lvl3pPr lvl="2">
              <a:spcBef>
                <a:spcPts val="1600"/>
              </a:spcBef>
              <a:spcAft>
                <a:spcPct val="0"/>
              </a:spcAft>
              <a:buSzPts val="1400"/>
              <a:buNone/>
              <a:defRPr/>
            </a:lvl3pPr>
            <a:lvl4pPr lvl="3">
              <a:spcBef>
                <a:spcPts val="1600"/>
              </a:spcBef>
              <a:spcAft>
                <a:spcPct val="0"/>
              </a:spcAft>
              <a:buSzPts val="1400"/>
              <a:buNone/>
              <a:defRPr/>
            </a:lvl4pPr>
            <a:lvl5pPr lvl="4">
              <a:spcBef>
                <a:spcPts val="1600"/>
              </a:spcBef>
              <a:spcAft>
                <a:spcPct val="0"/>
              </a:spcAft>
              <a:buSzPts val="1400"/>
              <a:buNone/>
              <a:defRPr/>
            </a:lvl5pPr>
            <a:lvl6pPr lvl="5">
              <a:spcBef>
                <a:spcPts val="1600"/>
              </a:spcBef>
              <a:spcAft>
                <a:spcPct val="0"/>
              </a:spcAft>
              <a:buSzPts val="1400"/>
              <a:buNone/>
              <a:defRPr/>
            </a:lvl6pPr>
            <a:lvl7pPr lvl="6">
              <a:spcBef>
                <a:spcPts val="1600"/>
              </a:spcBef>
              <a:spcAft>
                <a:spcPct val="0"/>
              </a:spcAft>
              <a:buSzPts val="1400"/>
              <a:buNone/>
              <a:defRPr/>
            </a:lvl7pPr>
            <a:lvl8pPr lvl="7">
              <a:spcBef>
                <a:spcPts val="1600"/>
              </a:spcBef>
              <a:spcAft>
                <a:spcPct val="0"/>
              </a:spcAft>
              <a:buSzPts val="1400"/>
              <a:buNone/>
              <a:defRPr/>
            </a:lvl8pPr>
            <a:lvl9pPr lvl="8">
              <a:spcBef>
                <a:spcPts val="1600"/>
              </a:spcBef>
              <a:spcAft>
                <a:spcPts val="1600"/>
              </a:spcAft>
              <a:buSzPts val="1400"/>
              <a:buNone/>
              <a:defRPr/>
            </a:lvl9pPr>
          </a:lstStyle>
          <a:p>
            <a:endParaRPr/>
          </a:p>
        </p:txBody>
      </p:sp>
      <p:sp>
        <p:nvSpPr>
          <p:cNvPr id="486" name="Google Shape;486;p24"/>
          <p:cNvSpPr txBox="1">
            <a:spLocks noGrp="1"/>
          </p:cNvSpPr>
          <p:nvPr>
            <p:ph type="subTitle" idx="4"/>
          </p:nvPr>
        </p:nvSpPr>
        <p:spPr>
          <a:xfrm>
            <a:off x="4644900" y="1603700"/>
            <a:ext cx="3785700" cy="5025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1pPr>
            <a:lvl2pPr lvl="1" rtl="0">
              <a:spcBef>
                <a:spcPct val="0"/>
              </a:spcBef>
              <a:spcAft>
                <a:spcPct val="0"/>
              </a:spcAft>
              <a:buSzPts val="1400"/>
              <a:buNone/>
              <a:defRPr/>
            </a:lvl2pPr>
            <a:lvl3pPr lvl="2" rtl="0">
              <a:spcBef>
                <a:spcPts val="1600"/>
              </a:spcBef>
              <a:spcAft>
                <a:spcPct val="0"/>
              </a:spcAft>
              <a:buSzPts val="1400"/>
              <a:buNone/>
              <a:defRPr/>
            </a:lvl3pPr>
            <a:lvl4pPr lvl="3" rtl="0">
              <a:spcBef>
                <a:spcPts val="1600"/>
              </a:spcBef>
              <a:spcAft>
                <a:spcPct val="0"/>
              </a:spcAft>
              <a:buSzPts val="1400"/>
              <a:buNone/>
              <a:defRPr/>
            </a:lvl4pPr>
            <a:lvl5pPr lvl="4" rtl="0">
              <a:spcBef>
                <a:spcPts val="1600"/>
              </a:spcBef>
              <a:spcAft>
                <a:spcPct val="0"/>
              </a:spcAft>
              <a:buSzPts val="1400"/>
              <a:buNone/>
              <a:defRPr/>
            </a:lvl5pPr>
            <a:lvl6pPr lvl="5" rtl="0">
              <a:spcBef>
                <a:spcPts val="1600"/>
              </a:spcBef>
              <a:spcAft>
                <a:spcPct val="0"/>
              </a:spcAft>
              <a:buSzPts val="1400"/>
              <a:buNone/>
              <a:defRPr/>
            </a:lvl6pPr>
            <a:lvl7pPr lvl="6" rtl="0">
              <a:spcBef>
                <a:spcPts val="1600"/>
              </a:spcBef>
              <a:spcAft>
                <a:spcPct val="0"/>
              </a:spcAft>
              <a:buSzPts val="1400"/>
              <a:buNone/>
              <a:defRPr/>
            </a:lvl7pPr>
            <a:lvl8pPr lvl="7" rtl="0">
              <a:spcBef>
                <a:spcPts val="1600"/>
              </a:spcBef>
              <a:spcAft>
                <a:spcPct val="0"/>
              </a:spcAft>
              <a:buSzPts val="1400"/>
              <a:buNone/>
              <a:defRPr/>
            </a:lvl8pPr>
            <a:lvl9pPr lvl="8" rtl="0">
              <a:spcBef>
                <a:spcPts val="1600"/>
              </a:spcBef>
              <a:spcAft>
                <a:spcPts val="1600"/>
              </a:spcAft>
              <a:buSzPts val="1400"/>
              <a:buNone/>
              <a:defRPr/>
            </a:lvl9pPr>
          </a:lstStyle>
          <a:p>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3">
  <p:cSld name="CUSTOM_6">
    <p:spTree>
      <p:nvGrpSpPr>
        <p:cNvPr id="1" name="Shape 487"/>
        <p:cNvGrpSpPr/>
        <p:nvPr/>
      </p:nvGrpSpPr>
      <p:grpSpPr>
        <a:xfrm>
          <a:off x="0" y="0"/>
          <a:ext cx="0" cy="0"/>
          <a:chOff x="0" y="0"/>
          <a:chExt cx="0" cy="0"/>
        </a:xfrm>
      </p:grpSpPr>
      <p:grpSp>
        <p:nvGrpSpPr>
          <p:cNvPr id="488" name="Google Shape;488;p25"/>
          <p:cNvGrpSpPr/>
          <p:nvPr/>
        </p:nvGrpSpPr>
        <p:grpSpPr>
          <a:xfrm>
            <a:off x="69150" y="137187"/>
            <a:ext cx="9031450" cy="282372"/>
            <a:chOff x="69150" y="137187"/>
            <a:chExt cx="9031450" cy="282372"/>
          </a:xfrm>
        </p:grpSpPr>
        <p:cxnSp>
          <p:nvCxnSpPr>
            <p:cNvPr id="489" name="Google Shape;489;p2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90" name="Google Shape;490;p2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91" name="Google Shape;491;p2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92" name="Google Shape;492;p2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93" name="Google Shape;493;p2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94" name="Google Shape;494;p2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95" name="Google Shape;495;p25"/>
          <p:cNvGrpSpPr/>
          <p:nvPr/>
        </p:nvGrpSpPr>
        <p:grpSpPr>
          <a:xfrm>
            <a:off x="234375" y="117804"/>
            <a:ext cx="256800" cy="256800"/>
            <a:chOff x="234375" y="110636"/>
            <a:chExt cx="256800" cy="256800"/>
          </a:xfrm>
        </p:grpSpPr>
        <p:sp>
          <p:nvSpPr>
            <p:cNvPr id="496" name="Google Shape;496;p2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97" name="Google Shape;497;p2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498" name="Google Shape;498;p2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99" name="Google Shape;499;p25"/>
          <p:cNvGrpSpPr/>
          <p:nvPr/>
        </p:nvGrpSpPr>
        <p:grpSpPr>
          <a:xfrm>
            <a:off x="6760300" y="117804"/>
            <a:ext cx="2161200" cy="256800"/>
            <a:chOff x="6760300" y="96350"/>
            <a:chExt cx="2161200" cy="256800"/>
          </a:xfrm>
        </p:grpSpPr>
        <p:sp>
          <p:nvSpPr>
            <p:cNvPr id="500" name="Google Shape;500;p2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01" name="Google Shape;501;p25"/>
            <p:cNvGrpSpPr/>
            <p:nvPr/>
          </p:nvGrpSpPr>
          <p:grpSpPr>
            <a:xfrm>
              <a:off x="8683881" y="115948"/>
              <a:ext cx="159362" cy="217605"/>
              <a:chOff x="2025348" y="3145361"/>
              <a:chExt cx="406327" cy="554831"/>
            </a:xfrm>
          </p:grpSpPr>
          <p:sp>
            <p:nvSpPr>
              <p:cNvPr id="502" name="Google Shape;502;p2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03" name="Google Shape;503;p2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504" name="Google Shape;504;p25"/>
          <p:cNvSpPr txBox="1">
            <a:spLocks noGrp="1"/>
          </p:cNvSpPr>
          <p:nvPr>
            <p:ph type="title"/>
          </p:nvPr>
        </p:nvSpPr>
        <p:spPr>
          <a:xfrm>
            <a:off x="1311963" y="2361963"/>
            <a:ext cx="6519900" cy="841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600"/>
              <a:buNone/>
              <a:defRPr/>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505" name="Google Shape;505;p25"/>
          <p:cNvSpPr txBox="1">
            <a:spLocks noGrp="1"/>
          </p:cNvSpPr>
          <p:nvPr>
            <p:ph type="title" idx="2" hasCustomPrompt="1"/>
          </p:nvPr>
        </p:nvSpPr>
        <p:spPr>
          <a:xfrm>
            <a:off x="2996625" y="1243600"/>
            <a:ext cx="3150900" cy="841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000"/>
              <a:buNone/>
              <a:defRPr sz="6000"/>
            </a:lvl1pPr>
            <a:lvl2pPr lvl="1" algn="ctr" rtl="0">
              <a:spcBef>
                <a:spcPct val="0"/>
              </a:spcBef>
              <a:spcAft>
                <a:spcPct val="0"/>
              </a:spcAft>
              <a:buSzPts val="6000"/>
              <a:buNone/>
              <a:defRPr sz="6000"/>
            </a:lvl2pPr>
            <a:lvl3pPr lvl="2" algn="ctr" rtl="0">
              <a:spcBef>
                <a:spcPct val="0"/>
              </a:spcBef>
              <a:spcAft>
                <a:spcPct val="0"/>
              </a:spcAft>
              <a:buSzPts val="6000"/>
              <a:buNone/>
              <a:defRPr sz="6000"/>
            </a:lvl3pPr>
            <a:lvl4pPr lvl="3" algn="ctr" rtl="0">
              <a:spcBef>
                <a:spcPct val="0"/>
              </a:spcBef>
              <a:spcAft>
                <a:spcPct val="0"/>
              </a:spcAft>
              <a:buSzPts val="6000"/>
              <a:buNone/>
              <a:defRPr sz="6000"/>
            </a:lvl4pPr>
            <a:lvl5pPr lvl="4" algn="ctr" rtl="0">
              <a:spcBef>
                <a:spcPct val="0"/>
              </a:spcBef>
              <a:spcAft>
                <a:spcPct val="0"/>
              </a:spcAft>
              <a:buSzPts val="6000"/>
              <a:buNone/>
              <a:defRPr sz="6000"/>
            </a:lvl5pPr>
            <a:lvl6pPr lvl="5" algn="ctr" rtl="0">
              <a:spcBef>
                <a:spcPct val="0"/>
              </a:spcBef>
              <a:spcAft>
                <a:spcPct val="0"/>
              </a:spcAft>
              <a:buSzPts val="6000"/>
              <a:buNone/>
              <a:defRPr sz="6000"/>
            </a:lvl6pPr>
            <a:lvl7pPr lvl="6" algn="ctr" rtl="0">
              <a:spcBef>
                <a:spcPct val="0"/>
              </a:spcBef>
              <a:spcAft>
                <a:spcPct val="0"/>
              </a:spcAft>
              <a:buSzPts val="6000"/>
              <a:buNone/>
              <a:defRPr sz="6000"/>
            </a:lvl7pPr>
            <a:lvl8pPr lvl="7" algn="ctr" rtl="0">
              <a:spcBef>
                <a:spcPct val="0"/>
              </a:spcBef>
              <a:spcAft>
                <a:spcPct val="0"/>
              </a:spcAft>
              <a:buSzPts val="6000"/>
              <a:buNone/>
              <a:defRPr sz="6000"/>
            </a:lvl8pPr>
            <a:lvl9pPr lvl="8" algn="ctr" rtl="0">
              <a:spcBef>
                <a:spcPct val="0"/>
              </a:spcBef>
              <a:spcAft>
                <a:spcPct val="0"/>
              </a:spcAft>
              <a:buSzPts val="6000"/>
              <a:buNone/>
              <a:defRPr sz="6000"/>
            </a:lvl9pPr>
          </a:lstStyle>
          <a:p>
            <a:r>
              <a:t>xx%</a:t>
            </a:r>
          </a:p>
        </p:txBody>
      </p:sp>
      <p:sp>
        <p:nvSpPr>
          <p:cNvPr id="506" name="Google Shape;506;p25"/>
          <p:cNvSpPr txBox="1">
            <a:spLocks noGrp="1"/>
          </p:cNvSpPr>
          <p:nvPr>
            <p:ph type="subTitle" idx="1"/>
          </p:nvPr>
        </p:nvSpPr>
        <p:spPr>
          <a:xfrm>
            <a:off x="1312121" y="3590288"/>
            <a:ext cx="6519900" cy="3096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507"/>
        <p:cNvGrpSpPr/>
        <p:nvPr/>
      </p:nvGrpSpPr>
      <p:grpSpPr>
        <a:xfrm>
          <a:off x="0" y="0"/>
          <a:ext cx="0" cy="0"/>
          <a:chOff x="0" y="0"/>
          <a:chExt cx="0" cy="0"/>
        </a:xfrm>
      </p:grpSpPr>
      <p:grpSp>
        <p:nvGrpSpPr>
          <p:cNvPr id="508" name="Google Shape;508;p26"/>
          <p:cNvGrpSpPr/>
          <p:nvPr/>
        </p:nvGrpSpPr>
        <p:grpSpPr>
          <a:xfrm>
            <a:off x="69150" y="137187"/>
            <a:ext cx="9031450" cy="282372"/>
            <a:chOff x="69150" y="137187"/>
            <a:chExt cx="9031450" cy="282372"/>
          </a:xfrm>
        </p:grpSpPr>
        <p:cxnSp>
          <p:nvCxnSpPr>
            <p:cNvPr id="509" name="Google Shape;509;p26"/>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10" name="Google Shape;510;p26"/>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11" name="Google Shape;511;p26"/>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12" name="Google Shape;512;p26"/>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13" name="Google Shape;513;p26"/>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14" name="Google Shape;514;p26"/>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15" name="Google Shape;515;p26"/>
          <p:cNvGrpSpPr/>
          <p:nvPr/>
        </p:nvGrpSpPr>
        <p:grpSpPr>
          <a:xfrm>
            <a:off x="234375" y="117804"/>
            <a:ext cx="256800" cy="256800"/>
            <a:chOff x="234375" y="110636"/>
            <a:chExt cx="256800" cy="256800"/>
          </a:xfrm>
        </p:grpSpPr>
        <p:sp>
          <p:nvSpPr>
            <p:cNvPr id="516" name="Google Shape;516;p26"/>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7" name="Google Shape;517;p26"/>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18" name="Google Shape;518;p26"/>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519" name="Google Shape;519;p26"/>
          <p:cNvGrpSpPr/>
          <p:nvPr/>
        </p:nvGrpSpPr>
        <p:grpSpPr>
          <a:xfrm>
            <a:off x="6760300" y="117804"/>
            <a:ext cx="2161200" cy="256800"/>
            <a:chOff x="6760300" y="96350"/>
            <a:chExt cx="2161200" cy="256800"/>
          </a:xfrm>
        </p:grpSpPr>
        <p:sp>
          <p:nvSpPr>
            <p:cNvPr id="520" name="Google Shape;520;p26"/>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21" name="Google Shape;521;p26"/>
            <p:cNvGrpSpPr/>
            <p:nvPr/>
          </p:nvGrpSpPr>
          <p:grpSpPr>
            <a:xfrm>
              <a:off x="8683881" y="115948"/>
              <a:ext cx="159362" cy="217605"/>
              <a:chOff x="2025348" y="3145361"/>
              <a:chExt cx="406327" cy="554831"/>
            </a:xfrm>
          </p:grpSpPr>
          <p:sp>
            <p:nvSpPr>
              <p:cNvPr id="522" name="Google Shape;522;p26"/>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23" name="Google Shape;523;p26"/>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524" name="Google Shape;524;p26"/>
          <p:cNvSpPr txBox="1">
            <a:spLocks noGrp="1"/>
          </p:cNvSpPr>
          <p:nvPr>
            <p:ph type="subTitle" idx="1"/>
          </p:nvPr>
        </p:nvSpPr>
        <p:spPr>
          <a:xfrm>
            <a:off x="715100" y="2793988"/>
            <a:ext cx="4163400" cy="11802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500"/>
              <a:buNone/>
              <a:defRPr sz="1500"/>
            </a:lvl1pPr>
            <a:lvl2pPr lvl="1" algn="ctr" rtl="0">
              <a:lnSpc>
                <a:spcPct val="100000"/>
              </a:lnSpc>
              <a:spcBef>
                <a:spcPct val="0"/>
              </a:spcBef>
              <a:spcAft>
                <a:spcPct val="0"/>
              </a:spcAft>
              <a:buSzPts val="1500"/>
              <a:buNone/>
              <a:defRPr sz="1500"/>
            </a:lvl2pPr>
            <a:lvl3pPr lvl="2" algn="ctr" rtl="0">
              <a:lnSpc>
                <a:spcPct val="100000"/>
              </a:lnSpc>
              <a:spcBef>
                <a:spcPct val="0"/>
              </a:spcBef>
              <a:spcAft>
                <a:spcPct val="0"/>
              </a:spcAft>
              <a:buSzPts val="1500"/>
              <a:buNone/>
              <a:defRPr sz="1500"/>
            </a:lvl3pPr>
            <a:lvl4pPr lvl="3" algn="ctr" rtl="0">
              <a:lnSpc>
                <a:spcPct val="100000"/>
              </a:lnSpc>
              <a:spcBef>
                <a:spcPct val="0"/>
              </a:spcBef>
              <a:spcAft>
                <a:spcPct val="0"/>
              </a:spcAft>
              <a:buSzPts val="1500"/>
              <a:buNone/>
              <a:defRPr sz="1500"/>
            </a:lvl4pPr>
            <a:lvl5pPr lvl="4" algn="ctr" rtl="0">
              <a:lnSpc>
                <a:spcPct val="100000"/>
              </a:lnSpc>
              <a:spcBef>
                <a:spcPct val="0"/>
              </a:spcBef>
              <a:spcAft>
                <a:spcPct val="0"/>
              </a:spcAft>
              <a:buSzPts val="1500"/>
              <a:buNone/>
              <a:defRPr sz="1500"/>
            </a:lvl5pPr>
            <a:lvl6pPr lvl="5" algn="ctr" rtl="0">
              <a:lnSpc>
                <a:spcPct val="100000"/>
              </a:lnSpc>
              <a:spcBef>
                <a:spcPct val="0"/>
              </a:spcBef>
              <a:spcAft>
                <a:spcPct val="0"/>
              </a:spcAft>
              <a:buSzPts val="1500"/>
              <a:buNone/>
              <a:defRPr sz="1500"/>
            </a:lvl6pPr>
            <a:lvl7pPr lvl="6" algn="ctr" rtl="0">
              <a:lnSpc>
                <a:spcPct val="100000"/>
              </a:lnSpc>
              <a:spcBef>
                <a:spcPct val="0"/>
              </a:spcBef>
              <a:spcAft>
                <a:spcPct val="0"/>
              </a:spcAft>
              <a:buSzPts val="1500"/>
              <a:buNone/>
              <a:defRPr sz="1500"/>
            </a:lvl7pPr>
            <a:lvl8pPr lvl="7" algn="ctr" rtl="0">
              <a:lnSpc>
                <a:spcPct val="100000"/>
              </a:lnSpc>
              <a:spcBef>
                <a:spcPct val="0"/>
              </a:spcBef>
              <a:spcAft>
                <a:spcPct val="0"/>
              </a:spcAft>
              <a:buSzPts val="1500"/>
              <a:buNone/>
              <a:defRPr sz="1500"/>
            </a:lvl8pPr>
            <a:lvl9pPr lvl="8" algn="ctr" rtl="0">
              <a:lnSpc>
                <a:spcPct val="100000"/>
              </a:lnSpc>
              <a:spcBef>
                <a:spcPct val="0"/>
              </a:spcBef>
              <a:spcAft>
                <a:spcPct val="0"/>
              </a:spcAft>
              <a:buSzPts val="1500"/>
              <a:buNone/>
              <a:defRPr sz="1500"/>
            </a:lvl9pPr>
          </a:lstStyle>
          <a:p>
            <a:endParaRPr/>
          </a:p>
        </p:txBody>
      </p:sp>
      <p:sp>
        <p:nvSpPr>
          <p:cNvPr id="525" name="Google Shape;525;p26"/>
          <p:cNvSpPr txBox="1">
            <a:spLocks noGrp="1"/>
          </p:cNvSpPr>
          <p:nvPr>
            <p:ph type="title"/>
          </p:nvPr>
        </p:nvSpPr>
        <p:spPr>
          <a:xfrm>
            <a:off x="715100" y="1169300"/>
            <a:ext cx="4163400" cy="14724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3CDC55F4-4E86-4DC3-9B13-DA32147B4A8D}" type="datetimeFigureOut">
              <a:rPr lang="en-US" smtClean="0"/>
              <a:t>3/9/2023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526"/>
        <p:cNvGrpSpPr/>
        <p:nvPr/>
      </p:nvGrpSpPr>
      <p:grpSpPr>
        <a:xfrm>
          <a:off x="0" y="0"/>
          <a:ext cx="0" cy="0"/>
          <a:chOff x="0" y="0"/>
          <a:chExt cx="0" cy="0"/>
        </a:xfrm>
      </p:grpSpPr>
      <p:grpSp>
        <p:nvGrpSpPr>
          <p:cNvPr id="527" name="Google Shape;527;p27"/>
          <p:cNvGrpSpPr/>
          <p:nvPr/>
        </p:nvGrpSpPr>
        <p:grpSpPr>
          <a:xfrm>
            <a:off x="69150" y="137187"/>
            <a:ext cx="9031450" cy="282372"/>
            <a:chOff x="69150" y="137187"/>
            <a:chExt cx="9031450" cy="282372"/>
          </a:xfrm>
        </p:grpSpPr>
        <p:cxnSp>
          <p:nvCxnSpPr>
            <p:cNvPr id="528" name="Google Shape;528;p27"/>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29" name="Google Shape;529;p27"/>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30" name="Google Shape;530;p27"/>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31" name="Google Shape;531;p27"/>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32" name="Google Shape;532;p27"/>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33" name="Google Shape;533;p27"/>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34" name="Google Shape;534;p27"/>
          <p:cNvGrpSpPr/>
          <p:nvPr/>
        </p:nvGrpSpPr>
        <p:grpSpPr>
          <a:xfrm>
            <a:off x="234375" y="117804"/>
            <a:ext cx="256800" cy="256800"/>
            <a:chOff x="234375" y="110636"/>
            <a:chExt cx="256800" cy="256800"/>
          </a:xfrm>
        </p:grpSpPr>
        <p:sp>
          <p:nvSpPr>
            <p:cNvPr id="535" name="Google Shape;535;p27"/>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36" name="Google Shape;536;p27"/>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37" name="Google Shape;537;p27"/>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538" name="Google Shape;538;p27"/>
          <p:cNvGrpSpPr/>
          <p:nvPr/>
        </p:nvGrpSpPr>
        <p:grpSpPr>
          <a:xfrm>
            <a:off x="6760300" y="117804"/>
            <a:ext cx="2161200" cy="256800"/>
            <a:chOff x="6760300" y="96350"/>
            <a:chExt cx="2161200" cy="256800"/>
          </a:xfrm>
        </p:grpSpPr>
        <p:sp>
          <p:nvSpPr>
            <p:cNvPr id="539" name="Google Shape;539;p27"/>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40" name="Google Shape;540;p27"/>
            <p:cNvGrpSpPr/>
            <p:nvPr/>
          </p:nvGrpSpPr>
          <p:grpSpPr>
            <a:xfrm>
              <a:off x="8683881" y="115948"/>
              <a:ext cx="159362" cy="217605"/>
              <a:chOff x="2025348" y="3145361"/>
              <a:chExt cx="406327" cy="554831"/>
            </a:xfrm>
          </p:grpSpPr>
          <p:sp>
            <p:nvSpPr>
              <p:cNvPr id="541" name="Google Shape;541;p27"/>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42" name="Google Shape;542;p27"/>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543" name="Google Shape;543;p27"/>
          <p:cNvSpPr txBox="1">
            <a:spLocks noGrp="1"/>
          </p:cNvSpPr>
          <p:nvPr>
            <p:ph type="subTitle" idx="1"/>
          </p:nvPr>
        </p:nvSpPr>
        <p:spPr>
          <a:xfrm>
            <a:off x="4723725" y="1981650"/>
            <a:ext cx="3705000" cy="1180200"/>
          </a:xfrm>
          <a:prstGeom prst="rect">
            <a:avLst/>
          </a:prstGeom>
        </p:spPr>
        <p:txBody>
          <a:bodyPr spcFirstLastPara="1" wrap="square" lIns="91425" tIns="91425" rIns="91425" bIns="91425" anchor="ctr" anchorCtr="0">
            <a:noAutofit/>
          </a:bodyPr>
          <a:lstStyle>
            <a:lvl1pPr lvl="0" algn="r" rtl="0">
              <a:lnSpc>
                <a:spcPct val="100000"/>
              </a:lnSpc>
              <a:spcBef>
                <a:spcPct val="0"/>
              </a:spcBef>
              <a:spcAft>
                <a:spcPct val="0"/>
              </a:spcAft>
              <a:buSzPts val="1500"/>
              <a:buNone/>
              <a:defRPr sz="1500"/>
            </a:lvl1pPr>
            <a:lvl2pPr lvl="1" algn="r" rtl="0">
              <a:lnSpc>
                <a:spcPct val="100000"/>
              </a:lnSpc>
              <a:spcBef>
                <a:spcPct val="0"/>
              </a:spcBef>
              <a:spcAft>
                <a:spcPct val="0"/>
              </a:spcAft>
              <a:buSzPts val="1500"/>
              <a:buNone/>
              <a:defRPr sz="1500"/>
            </a:lvl2pPr>
            <a:lvl3pPr lvl="2" algn="r" rtl="0">
              <a:lnSpc>
                <a:spcPct val="100000"/>
              </a:lnSpc>
              <a:spcBef>
                <a:spcPct val="0"/>
              </a:spcBef>
              <a:spcAft>
                <a:spcPct val="0"/>
              </a:spcAft>
              <a:buSzPts val="1500"/>
              <a:buNone/>
              <a:defRPr sz="1500"/>
            </a:lvl3pPr>
            <a:lvl4pPr lvl="3" algn="r" rtl="0">
              <a:lnSpc>
                <a:spcPct val="100000"/>
              </a:lnSpc>
              <a:spcBef>
                <a:spcPct val="0"/>
              </a:spcBef>
              <a:spcAft>
                <a:spcPct val="0"/>
              </a:spcAft>
              <a:buSzPts val="1500"/>
              <a:buNone/>
              <a:defRPr sz="1500"/>
            </a:lvl4pPr>
            <a:lvl5pPr lvl="4" algn="r" rtl="0">
              <a:lnSpc>
                <a:spcPct val="100000"/>
              </a:lnSpc>
              <a:spcBef>
                <a:spcPct val="0"/>
              </a:spcBef>
              <a:spcAft>
                <a:spcPct val="0"/>
              </a:spcAft>
              <a:buSzPts val="1500"/>
              <a:buNone/>
              <a:defRPr sz="1500"/>
            </a:lvl5pPr>
            <a:lvl6pPr lvl="5" algn="r" rtl="0">
              <a:lnSpc>
                <a:spcPct val="100000"/>
              </a:lnSpc>
              <a:spcBef>
                <a:spcPct val="0"/>
              </a:spcBef>
              <a:spcAft>
                <a:spcPct val="0"/>
              </a:spcAft>
              <a:buSzPts val="1500"/>
              <a:buNone/>
              <a:defRPr sz="1500"/>
            </a:lvl6pPr>
            <a:lvl7pPr lvl="6" algn="r" rtl="0">
              <a:lnSpc>
                <a:spcPct val="100000"/>
              </a:lnSpc>
              <a:spcBef>
                <a:spcPct val="0"/>
              </a:spcBef>
              <a:spcAft>
                <a:spcPct val="0"/>
              </a:spcAft>
              <a:buSzPts val="1500"/>
              <a:buNone/>
              <a:defRPr sz="1500"/>
            </a:lvl7pPr>
            <a:lvl8pPr lvl="7" algn="r" rtl="0">
              <a:lnSpc>
                <a:spcPct val="100000"/>
              </a:lnSpc>
              <a:spcBef>
                <a:spcPct val="0"/>
              </a:spcBef>
              <a:spcAft>
                <a:spcPct val="0"/>
              </a:spcAft>
              <a:buSzPts val="1500"/>
              <a:buNone/>
              <a:defRPr sz="1500"/>
            </a:lvl8pPr>
            <a:lvl9pPr lvl="8" algn="r" rtl="0">
              <a:lnSpc>
                <a:spcPct val="100000"/>
              </a:lnSpc>
              <a:spcBef>
                <a:spcPct val="0"/>
              </a:spcBef>
              <a:spcAft>
                <a:spcPct val="0"/>
              </a:spcAft>
              <a:buSzPts val="1500"/>
              <a:buNone/>
              <a:defRPr sz="1500"/>
            </a:lvl9pPr>
          </a:lstStyle>
          <a:p>
            <a:endParaRPr/>
          </a:p>
        </p:txBody>
      </p:sp>
      <p:sp>
        <p:nvSpPr>
          <p:cNvPr id="544" name="Google Shape;544;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545"/>
        <p:cNvGrpSpPr/>
        <p:nvPr/>
      </p:nvGrpSpPr>
      <p:grpSpPr>
        <a:xfrm>
          <a:off x="0" y="0"/>
          <a:ext cx="0" cy="0"/>
          <a:chOff x="0" y="0"/>
          <a:chExt cx="0" cy="0"/>
        </a:xfrm>
      </p:grpSpPr>
      <p:grpSp>
        <p:nvGrpSpPr>
          <p:cNvPr id="546" name="Google Shape;546;p28"/>
          <p:cNvGrpSpPr/>
          <p:nvPr/>
        </p:nvGrpSpPr>
        <p:grpSpPr>
          <a:xfrm>
            <a:off x="69150" y="137187"/>
            <a:ext cx="9031450" cy="282372"/>
            <a:chOff x="69150" y="137187"/>
            <a:chExt cx="9031450" cy="282372"/>
          </a:xfrm>
        </p:grpSpPr>
        <p:cxnSp>
          <p:nvCxnSpPr>
            <p:cNvPr id="547" name="Google Shape;547;p2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2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9" name="Google Shape;549;p2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2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2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52" name="Google Shape;552;p2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53" name="Google Shape;553;p28"/>
          <p:cNvGrpSpPr/>
          <p:nvPr/>
        </p:nvGrpSpPr>
        <p:grpSpPr>
          <a:xfrm>
            <a:off x="234375" y="117804"/>
            <a:ext cx="256800" cy="256800"/>
            <a:chOff x="234375" y="110636"/>
            <a:chExt cx="256800" cy="256800"/>
          </a:xfrm>
        </p:grpSpPr>
        <p:sp>
          <p:nvSpPr>
            <p:cNvPr id="554" name="Google Shape;554;p2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55" name="Google Shape;555;p2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56" name="Google Shape;556;p2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557" name="Google Shape;557;p28"/>
          <p:cNvSpPr txBox="1">
            <a:spLocks noGrp="1"/>
          </p:cNvSpPr>
          <p:nvPr>
            <p:ph type="subTitle" idx="1"/>
          </p:nvPr>
        </p:nvSpPr>
        <p:spPr>
          <a:xfrm>
            <a:off x="721000" y="1893600"/>
            <a:ext cx="3931800" cy="1356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500"/>
              <a:buNone/>
              <a:defRPr sz="1500"/>
            </a:lvl1pPr>
            <a:lvl2pPr lvl="1" rtl="0">
              <a:lnSpc>
                <a:spcPct val="100000"/>
              </a:lnSpc>
              <a:spcBef>
                <a:spcPct val="0"/>
              </a:spcBef>
              <a:spcAft>
                <a:spcPct val="0"/>
              </a:spcAft>
              <a:buSzPts val="1500"/>
              <a:buNone/>
              <a:defRPr sz="1500"/>
            </a:lvl2pPr>
            <a:lvl3pPr lvl="2" rtl="0">
              <a:lnSpc>
                <a:spcPct val="100000"/>
              </a:lnSpc>
              <a:spcBef>
                <a:spcPct val="0"/>
              </a:spcBef>
              <a:spcAft>
                <a:spcPct val="0"/>
              </a:spcAft>
              <a:buSzPts val="1500"/>
              <a:buNone/>
              <a:defRPr sz="1500"/>
            </a:lvl3pPr>
            <a:lvl4pPr lvl="3" rtl="0">
              <a:lnSpc>
                <a:spcPct val="100000"/>
              </a:lnSpc>
              <a:spcBef>
                <a:spcPct val="0"/>
              </a:spcBef>
              <a:spcAft>
                <a:spcPct val="0"/>
              </a:spcAft>
              <a:buSzPts val="1500"/>
              <a:buNone/>
              <a:defRPr sz="1500"/>
            </a:lvl4pPr>
            <a:lvl5pPr lvl="4" rtl="0">
              <a:lnSpc>
                <a:spcPct val="100000"/>
              </a:lnSpc>
              <a:spcBef>
                <a:spcPct val="0"/>
              </a:spcBef>
              <a:spcAft>
                <a:spcPct val="0"/>
              </a:spcAft>
              <a:buSzPts val="1500"/>
              <a:buNone/>
              <a:defRPr sz="1500"/>
            </a:lvl5pPr>
            <a:lvl6pPr lvl="5" rtl="0">
              <a:lnSpc>
                <a:spcPct val="100000"/>
              </a:lnSpc>
              <a:spcBef>
                <a:spcPct val="0"/>
              </a:spcBef>
              <a:spcAft>
                <a:spcPct val="0"/>
              </a:spcAft>
              <a:buSzPts val="1500"/>
              <a:buNone/>
              <a:defRPr sz="1500"/>
            </a:lvl6pPr>
            <a:lvl7pPr lvl="6" rtl="0">
              <a:lnSpc>
                <a:spcPct val="100000"/>
              </a:lnSpc>
              <a:spcBef>
                <a:spcPct val="0"/>
              </a:spcBef>
              <a:spcAft>
                <a:spcPct val="0"/>
              </a:spcAft>
              <a:buSzPts val="1500"/>
              <a:buNone/>
              <a:defRPr sz="1500"/>
            </a:lvl7pPr>
            <a:lvl8pPr lvl="7" rtl="0">
              <a:lnSpc>
                <a:spcPct val="100000"/>
              </a:lnSpc>
              <a:spcBef>
                <a:spcPct val="0"/>
              </a:spcBef>
              <a:spcAft>
                <a:spcPct val="0"/>
              </a:spcAft>
              <a:buSzPts val="1500"/>
              <a:buNone/>
              <a:defRPr sz="1500"/>
            </a:lvl8pPr>
            <a:lvl9pPr lvl="8" rtl="0">
              <a:lnSpc>
                <a:spcPct val="100000"/>
              </a:lnSpc>
              <a:spcBef>
                <a:spcPct val="0"/>
              </a:spcBef>
              <a:spcAft>
                <a:spcPct val="0"/>
              </a:spcAft>
              <a:buSzPts val="1500"/>
              <a:buNone/>
              <a:defRPr sz="1500"/>
            </a:lvl9pPr>
          </a:lstStyle>
          <a:p>
            <a:endParaRPr/>
          </a:p>
        </p:txBody>
      </p:sp>
      <p:sp>
        <p:nvSpPr>
          <p:cNvPr id="558" name="Google Shape;55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grpSp>
        <p:nvGrpSpPr>
          <p:cNvPr id="559" name="Google Shape;559;p28"/>
          <p:cNvGrpSpPr/>
          <p:nvPr/>
        </p:nvGrpSpPr>
        <p:grpSpPr>
          <a:xfrm>
            <a:off x="6760300" y="117804"/>
            <a:ext cx="2161200" cy="256800"/>
            <a:chOff x="6760300" y="96350"/>
            <a:chExt cx="2161200" cy="256800"/>
          </a:xfrm>
        </p:grpSpPr>
        <p:sp>
          <p:nvSpPr>
            <p:cNvPr id="560" name="Google Shape;560;p2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61" name="Google Shape;561;p28"/>
            <p:cNvGrpSpPr/>
            <p:nvPr/>
          </p:nvGrpSpPr>
          <p:grpSpPr>
            <a:xfrm>
              <a:off x="8683881" y="115948"/>
              <a:ext cx="159362" cy="217605"/>
              <a:chOff x="2025348" y="3145361"/>
              <a:chExt cx="406327" cy="554831"/>
            </a:xfrm>
          </p:grpSpPr>
          <p:sp>
            <p:nvSpPr>
              <p:cNvPr id="562" name="Google Shape;562;p2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3" name="Google Shape;563;p2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564"/>
        <p:cNvGrpSpPr/>
        <p:nvPr/>
      </p:nvGrpSpPr>
      <p:grpSpPr>
        <a:xfrm>
          <a:off x="0" y="0"/>
          <a:ext cx="0" cy="0"/>
          <a:chOff x="0" y="0"/>
          <a:chExt cx="0" cy="0"/>
        </a:xfrm>
      </p:grpSpPr>
      <p:grpSp>
        <p:nvGrpSpPr>
          <p:cNvPr id="565" name="Google Shape;565;p29"/>
          <p:cNvGrpSpPr/>
          <p:nvPr/>
        </p:nvGrpSpPr>
        <p:grpSpPr>
          <a:xfrm>
            <a:off x="69150" y="137187"/>
            <a:ext cx="9031450" cy="282372"/>
            <a:chOff x="69150" y="137187"/>
            <a:chExt cx="9031450" cy="282372"/>
          </a:xfrm>
        </p:grpSpPr>
        <p:cxnSp>
          <p:nvCxnSpPr>
            <p:cNvPr id="566" name="Google Shape;566;p2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67" name="Google Shape;567;p2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68" name="Google Shape;568;p2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69" name="Google Shape;569;p2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70" name="Google Shape;570;p2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71" name="Google Shape;571;p2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72" name="Google Shape;572;p29"/>
          <p:cNvGrpSpPr/>
          <p:nvPr/>
        </p:nvGrpSpPr>
        <p:grpSpPr>
          <a:xfrm>
            <a:off x="234375" y="117804"/>
            <a:ext cx="256800" cy="256800"/>
            <a:chOff x="234375" y="110636"/>
            <a:chExt cx="256800" cy="256800"/>
          </a:xfrm>
        </p:grpSpPr>
        <p:sp>
          <p:nvSpPr>
            <p:cNvPr id="573" name="Google Shape;573;p2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 name="Google Shape;574;p2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75" name="Google Shape;575;p2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576" name="Google Shape;576;p29"/>
          <p:cNvGrpSpPr/>
          <p:nvPr/>
        </p:nvGrpSpPr>
        <p:grpSpPr>
          <a:xfrm>
            <a:off x="6760300" y="117804"/>
            <a:ext cx="2161200" cy="256800"/>
            <a:chOff x="6760300" y="96350"/>
            <a:chExt cx="2161200" cy="256800"/>
          </a:xfrm>
        </p:grpSpPr>
        <p:sp>
          <p:nvSpPr>
            <p:cNvPr id="577" name="Google Shape;577;p2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78" name="Google Shape;578;p29"/>
            <p:cNvGrpSpPr/>
            <p:nvPr/>
          </p:nvGrpSpPr>
          <p:grpSpPr>
            <a:xfrm>
              <a:off x="8683881" y="115948"/>
              <a:ext cx="159362" cy="217605"/>
              <a:chOff x="2025348" y="3145361"/>
              <a:chExt cx="406327" cy="554831"/>
            </a:xfrm>
          </p:grpSpPr>
          <p:sp>
            <p:nvSpPr>
              <p:cNvPr id="579" name="Google Shape;579;p2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0" name="Google Shape;580;p2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581" name="Google Shape;581;p29"/>
          <p:cNvSpPr txBox="1">
            <a:spLocks noGrp="1"/>
          </p:cNvSpPr>
          <p:nvPr>
            <p:ph type="subTitle" idx="1"/>
          </p:nvPr>
        </p:nvSpPr>
        <p:spPr>
          <a:xfrm>
            <a:off x="713100" y="1134125"/>
            <a:ext cx="3739500" cy="3474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rgbClr val="020B36"/>
              </a:buClr>
              <a:buSzPts val="1600"/>
              <a:buFont typeface="Poppins"/>
              <a:buChar char="●"/>
              <a:defRPr/>
            </a:lvl1pPr>
            <a:lvl2pPr lvl="1" algn="ctr" rtl="0">
              <a:lnSpc>
                <a:spcPct val="100000"/>
              </a:lnSpc>
              <a:spcBef>
                <a:spcPct val="0"/>
              </a:spcBef>
              <a:spcAft>
                <a:spcPct val="0"/>
              </a:spcAft>
              <a:buClr>
                <a:srgbClr val="142850"/>
              </a:buClr>
              <a:buSzPts val="1600"/>
              <a:buFont typeface="Red Hat Text"/>
              <a:buChar char="○"/>
              <a:defRPr/>
            </a:lvl2pPr>
            <a:lvl3pPr lvl="2" algn="ctr" rtl="0">
              <a:lnSpc>
                <a:spcPct val="100000"/>
              </a:lnSpc>
              <a:spcBef>
                <a:spcPct val="0"/>
              </a:spcBef>
              <a:spcAft>
                <a:spcPct val="0"/>
              </a:spcAft>
              <a:buClr>
                <a:srgbClr val="142850"/>
              </a:buClr>
              <a:buSzPts val="1600"/>
              <a:buFont typeface="Red Hat Text"/>
              <a:buChar char="■"/>
              <a:defRPr/>
            </a:lvl3pPr>
            <a:lvl4pPr lvl="3" algn="ctr" rtl="0">
              <a:lnSpc>
                <a:spcPct val="100000"/>
              </a:lnSpc>
              <a:spcBef>
                <a:spcPct val="0"/>
              </a:spcBef>
              <a:spcAft>
                <a:spcPct val="0"/>
              </a:spcAft>
              <a:buClr>
                <a:srgbClr val="142850"/>
              </a:buClr>
              <a:buSzPts val="1600"/>
              <a:buFont typeface="Red Hat Text"/>
              <a:buChar char="●"/>
              <a:defRPr/>
            </a:lvl4pPr>
            <a:lvl5pPr lvl="4" algn="ctr" rtl="0">
              <a:lnSpc>
                <a:spcPct val="100000"/>
              </a:lnSpc>
              <a:spcBef>
                <a:spcPct val="0"/>
              </a:spcBef>
              <a:spcAft>
                <a:spcPct val="0"/>
              </a:spcAft>
              <a:buClr>
                <a:srgbClr val="142850"/>
              </a:buClr>
              <a:buSzPts val="1600"/>
              <a:buFont typeface="Red Hat Text"/>
              <a:buChar char="○"/>
              <a:defRPr/>
            </a:lvl5pPr>
            <a:lvl6pPr lvl="5" algn="ctr" rtl="0">
              <a:lnSpc>
                <a:spcPct val="100000"/>
              </a:lnSpc>
              <a:spcBef>
                <a:spcPct val="0"/>
              </a:spcBef>
              <a:spcAft>
                <a:spcPct val="0"/>
              </a:spcAft>
              <a:buClr>
                <a:srgbClr val="142850"/>
              </a:buClr>
              <a:buSzPts val="1600"/>
              <a:buFont typeface="Red Hat Text"/>
              <a:buChar char="■"/>
              <a:defRPr/>
            </a:lvl6pPr>
            <a:lvl7pPr lvl="6" algn="ctr" rtl="0">
              <a:lnSpc>
                <a:spcPct val="100000"/>
              </a:lnSpc>
              <a:spcBef>
                <a:spcPct val="0"/>
              </a:spcBef>
              <a:spcAft>
                <a:spcPct val="0"/>
              </a:spcAft>
              <a:buClr>
                <a:srgbClr val="142850"/>
              </a:buClr>
              <a:buSzPts val="1600"/>
              <a:buFont typeface="Red Hat Text"/>
              <a:buChar char="●"/>
              <a:defRPr/>
            </a:lvl7pPr>
            <a:lvl8pPr lvl="7" algn="ctr" rtl="0">
              <a:lnSpc>
                <a:spcPct val="100000"/>
              </a:lnSpc>
              <a:spcBef>
                <a:spcPct val="0"/>
              </a:spcBef>
              <a:spcAft>
                <a:spcPct val="0"/>
              </a:spcAft>
              <a:buClr>
                <a:srgbClr val="142850"/>
              </a:buClr>
              <a:buSzPts val="1600"/>
              <a:buFont typeface="Red Hat Text"/>
              <a:buChar char="○"/>
              <a:defRPr/>
            </a:lvl8pPr>
            <a:lvl9pPr lvl="8" algn="ctr" rtl="0">
              <a:lnSpc>
                <a:spcPct val="100000"/>
              </a:lnSpc>
              <a:spcBef>
                <a:spcPct val="0"/>
              </a:spcBef>
              <a:spcAft>
                <a:spcPct val="0"/>
              </a:spcAft>
              <a:buClr>
                <a:srgbClr val="142850"/>
              </a:buClr>
              <a:buSzPts val="1600"/>
              <a:buFont typeface="Red Hat Text"/>
              <a:buChar char="■"/>
              <a:defRPr/>
            </a:lvl9pPr>
          </a:lstStyle>
          <a:p>
            <a:endParaRPr/>
          </a:p>
        </p:txBody>
      </p:sp>
      <p:sp>
        <p:nvSpPr>
          <p:cNvPr id="582" name="Google Shape;582;p29"/>
          <p:cNvSpPr txBox="1">
            <a:spLocks noGrp="1"/>
          </p:cNvSpPr>
          <p:nvPr>
            <p:ph type="subTitle" idx="2"/>
          </p:nvPr>
        </p:nvSpPr>
        <p:spPr>
          <a:xfrm>
            <a:off x="4689400" y="1134125"/>
            <a:ext cx="3739500" cy="3474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rgbClr val="020B36"/>
              </a:buClr>
              <a:buSzPts val="1600"/>
              <a:buFont typeface="Poppins"/>
              <a:buChar char="●"/>
              <a:defRPr/>
            </a:lvl1pPr>
            <a:lvl2pPr lvl="1" algn="ctr" rtl="0">
              <a:lnSpc>
                <a:spcPct val="100000"/>
              </a:lnSpc>
              <a:spcBef>
                <a:spcPct val="0"/>
              </a:spcBef>
              <a:spcAft>
                <a:spcPct val="0"/>
              </a:spcAft>
              <a:buClr>
                <a:srgbClr val="142850"/>
              </a:buClr>
              <a:buSzPts val="1600"/>
              <a:buFont typeface="Red Hat Text"/>
              <a:buChar char="○"/>
              <a:defRPr/>
            </a:lvl2pPr>
            <a:lvl3pPr lvl="2" algn="ctr" rtl="0">
              <a:lnSpc>
                <a:spcPct val="100000"/>
              </a:lnSpc>
              <a:spcBef>
                <a:spcPct val="0"/>
              </a:spcBef>
              <a:spcAft>
                <a:spcPct val="0"/>
              </a:spcAft>
              <a:buClr>
                <a:srgbClr val="142850"/>
              </a:buClr>
              <a:buSzPts val="1600"/>
              <a:buFont typeface="Red Hat Text"/>
              <a:buChar char="■"/>
              <a:defRPr/>
            </a:lvl3pPr>
            <a:lvl4pPr lvl="3" algn="ctr" rtl="0">
              <a:lnSpc>
                <a:spcPct val="100000"/>
              </a:lnSpc>
              <a:spcBef>
                <a:spcPct val="0"/>
              </a:spcBef>
              <a:spcAft>
                <a:spcPct val="0"/>
              </a:spcAft>
              <a:buClr>
                <a:srgbClr val="142850"/>
              </a:buClr>
              <a:buSzPts val="1600"/>
              <a:buFont typeface="Red Hat Text"/>
              <a:buChar char="●"/>
              <a:defRPr/>
            </a:lvl4pPr>
            <a:lvl5pPr lvl="4" algn="ctr" rtl="0">
              <a:lnSpc>
                <a:spcPct val="100000"/>
              </a:lnSpc>
              <a:spcBef>
                <a:spcPct val="0"/>
              </a:spcBef>
              <a:spcAft>
                <a:spcPct val="0"/>
              </a:spcAft>
              <a:buClr>
                <a:srgbClr val="142850"/>
              </a:buClr>
              <a:buSzPts val="1600"/>
              <a:buFont typeface="Red Hat Text"/>
              <a:buChar char="○"/>
              <a:defRPr/>
            </a:lvl5pPr>
            <a:lvl6pPr lvl="5" algn="ctr" rtl="0">
              <a:lnSpc>
                <a:spcPct val="100000"/>
              </a:lnSpc>
              <a:spcBef>
                <a:spcPct val="0"/>
              </a:spcBef>
              <a:spcAft>
                <a:spcPct val="0"/>
              </a:spcAft>
              <a:buClr>
                <a:srgbClr val="142850"/>
              </a:buClr>
              <a:buSzPts val="1600"/>
              <a:buFont typeface="Red Hat Text"/>
              <a:buChar char="■"/>
              <a:defRPr/>
            </a:lvl6pPr>
            <a:lvl7pPr lvl="6" algn="ctr" rtl="0">
              <a:lnSpc>
                <a:spcPct val="100000"/>
              </a:lnSpc>
              <a:spcBef>
                <a:spcPct val="0"/>
              </a:spcBef>
              <a:spcAft>
                <a:spcPct val="0"/>
              </a:spcAft>
              <a:buClr>
                <a:srgbClr val="142850"/>
              </a:buClr>
              <a:buSzPts val="1600"/>
              <a:buFont typeface="Red Hat Text"/>
              <a:buChar char="●"/>
              <a:defRPr/>
            </a:lvl7pPr>
            <a:lvl8pPr lvl="7" algn="ctr" rtl="0">
              <a:lnSpc>
                <a:spcPct val="100000"/>
              </a:lnSpc>
              <a:spcBef>
                <a:spcPct val="0"/>
              </a:spcBef>
              <a:spcAft>
                <a:spcPct val="0"/>
              </a:spcAft>
              <a:buClr>
                <a:srgbClr val="142850"/>
              </a:buClr>
              <a:buSzPts val="1600"/>
              <a:buFont typeface="Red Hat Text"/>
              <a:buChar char="○"/>
              <a:defRPr/>
            </a:lvl8pPr>
            <a:lvl9pPr lvl="8" algn="ctr" rtl="0">
              <a:lnSpc>
                <a:spcPct val="100000"/>
              </a:lnSpc>
              <a:spcBef>
                <a:spcPct val="0"/>
              </a:spcBef>
              <a:spcAft>
                <a:spcPct val="0"/>
              </a:spcAft>
              <a:buClr>
                <a:srgbClr val="142850"/>
              </a:buClr>
              <a:buSzPts val="1600"/>
              <a:buFont typeface="Red Hat Text"/>
              <a:buChar char="■"/>
              <a:defRPr/>
            </a:lvl9pPr>
          </a:lstStyle>
          <a:p>
            <a:endParaRPr/>
          </a:p>
        </p:txBody>
      </p:sp>
      <p:sp>
        <p:nvSpPr>
          <p:cNvPr id="583" name="Google Shape;583;p2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84"/>
        <p:cNvGrpSpPr/>
        <p:nvPr/>
      </p:nvGrpSpPr>
      <p:grpSpPr>
        <a:xfrm>
          <a:off x="0" y="0"/>
          <a:ext cx="0" cy="0"/>
          <a:chOff x="0" y="0"/>
          <a:chExt cx="0" cy="0"/>
        </a:xfrm>
      </p:grpSpPr>
      <p:grpSp>
        <p:nvGrpSpPr>
          <p:cNvPr id="585" name="Google Shape;585;p30"/>
          <p:cNvGrpSpPr/>
          <p:nvPr/>
        </p:nvGrpSpPr>
        <p:grpSpPr>
          <a:xfrm>
            <a:off x="69150" y="137187"/>
            <a:ext cx="9031450" cy="282372"/>
            <a:chOff x="69150" y="137187"/>
            <a:chExt cx="9031450" cy="282372"/>
          </a:xfrm>
        </p:grpSpPr>
        <p:cxnSp>
          <p:nvCxnSpPr>
            <p:cNvPr id="586" name="Google Shape;586;p3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87" name="Google Shape;587;p3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88" name="Google Shape;588;p3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89" name="Google Shape;589;p3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3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91" name="Google Shape;591;p3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92" name="Google Shape;592;p30"/>
          <p:cNvGrpSpPr/>
          <p:nvPr/>
        </p:nvGrpSpPr>
        <p:grpSpPr>
          <a:xfrm>
            <a:off x="234375" y="117804"/>
            <a:ext cx="256800" cy="256800"/>
            <a:chOff x="234375" y="110636"/>
            <a:chExt cx="256800" cy="256800"/>
          </a:xfrm>
        </p:grpSpPr>
        <p:sp>
          <p:nvSpPr>
            <p:cNvPr id="593" name="Google Shape;593;p3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4" name="Google Shape;594;p3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95" name="Google Shape;595;p3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596" name="Google Shape;596;p30"/>
          <p:cNvGrpSpPr/>
          <p:nvPr/>
        </p:nvGrpSpPr>
        <p:grpSpPr>
          <a:xfrm>
            <a:off x="6760300" y="117804"/>
            <a:ext cx="2161200" cy="256800"/>
            <a:chOff x="6760300" y="96350"/>
            <a:chExt cx="2161200" cy="256800"/>
          </a:xfrm>
        </p:grpSpPr>
        <p:sp>
          <p:nvSpPr>
            <p:cNvPr id="597" name="Google Shape;597;p3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98" name="Google Shape;598;p30"/>
            <p:cNvGrpSpPr/>
            <p:nvPr/>
          </p:nvGrpSpPr>
          <p:grpSpPr>
            <a:xfrm>
              <a:off x="8683881" y="115948"/>
              <a:ext cx="159362" cy="217605"/>
              <a:chOff x="2025348" y="3145361"/>
              <a:chExt cx="406327" cy="554831"/>
            </a:xfrm>
          </p:grpSpPr>
          <p:sp>
            <p:nvSpPr>
              <p:cNvPr id="599" name="Google Shape;599;p3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00" name="Google Shape;600;p3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601" name="Google Shape;601;p30"/>
          <p:cNvSpPr txBox="1">
            <a:spLocks noGrp="1"/>
          </p:cNvSpPr>
          <p:nvPr>
            <p:ph type="ctrTitle"/>
          </p:nvPr>
        </p:nvSpPr>
        <p:spPr>
          <a:xfrm>
            <a:off x="2425000" y="722750"/>
            <a:ext cx="4297800" cy="94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5200"/>
              <a:buNone/>
              <a:defRPr sz="5200"/>
            </a:lvl1pPr>
            <a:lvl2pPr lvl="1" algn="ctr" rtl="0">
              <a:spcBef>
                <a:spcPct val="0"/>
              </a:spcBef>
              <a:spcAft>
                <a:spcPct val="0"/>
              </a:spcAft>
              <a:buSzPts val="5200"/>
              <a:buNone/>
              <a:defRPr sz="5200"/>
            </a:lvl2pPr>
            <a:lvl3pPr lvl="2" algn="ctr" rtl="0">
              <a:spcBef>
                <a:spcPct val="0"/>
              </a:spcBef>
              <a:spcAft>
                <a:spcPct val="0"/>
              </a:spcAft>
              <a:buSzPts val="5200"/>
              <a:buNone/>
              <a:defRPr sz="5200"/>
            </a:lvl3pPr>
            <a:lvl4pPr lvl="3" algn="ctr" rtl="0">
              <a:spcBef>
                <a:spcPct val="0"/>
              </a:spcBef>
              <a:spcAft>
                <a:spcPct val="0"/>
              </a:spcAft>
              <a:buSzPts val="5200"/>
              <a:buNone/>
              <a:defRPr sz="5200"/>
            </a:lvl4pPr>
            <a:lvl5pPr lvl="4" algn="ctr" rtl="0">
              <a:spcBef>
                <a:spcPct val="0"/>
              </a:spcBef>
              <a:spcAft>
                <a:spcPct val="0"/>
              </a:spcAft>
              <a:buSzPts val="5200"/>
              <a:buNone/>
              <a:defRPr sz="5200"/>
            </a:lvl5pPr>
            <a:lvl6pPr lvl="5" algn="ctr" rtl="0">
              <a:spcBef>
                <a:spcPct val="0"/>
              </a:spcBef>
              <a:spcAft>
                <a:spcPct val="0"/>
              </a:spcAft>
              <a:buSzPts val="5200"/>
              <a:buNone/>
              <a:defRPr sz="5200"/>
            </a:lvl6pPr>
            <a:lvl7pPr lvl="6" algn="ctr" rtl="0">
              <a:spcBef>
                <a:spcPct val="0"/>
              </a:spcBef>
              <a:spcAft>
                <a:spcPct val="0"/>
              </a:spcAft>
              <a:buSzPts val="5200"/>
              <a:buNone/>
              <a:defRPr sz="5200"/>
            </a:lvl7pPr>
            <a:lvl8pPr lvl="7" algn="ctr" rtl="0">
              <a:spcBef>
                <a:spcPct val="0"/>
              </a:spcBef>
              <a:spcAft>
                <a:spcPct val="0"/>
              </a:spcAft>
              <a:buSzPts val="5200"/>
              <a:buNone/>
              <a:defRPr sz="5200"/>
            </a:lvl8pPr>
            <a:lvl9pPr lvl="8" algn="ctr" rtl="0">
              <a:spcBef>
                <a:spcPct val="0"/>
              </a:spcBef>
              <a:spcAft>
                <a:spcPct val="0"/>
              </a:spcAft>
              <a:buSzPts val="5200"/>
              <a:buNone/>
              <a:defRPr sz="5200"/>
            </a:lvl9pPr>
          </a:lstStyle>
          <a:p>
            <a:endParaRPr/>
          </a:p>
        </p:txBody>
      </p:sp>
      <p:sp>
        <p:nvSpPr>
          <p:cNvPr id="602" name="Google Shape;602;p30"/>
          <p:cNvSpPr txBox="1">
            <a:spLocks noGrp="1"/>
          </p:cNvSpPr>
          <p:nvPr>
            <p:ph type="subTitle" idx="1"/>
          </p:nvPr>
        </p:nvSpPr>
        <p:spPr>
          <a:xfrm>
            <a:off x="2426950" y="1707225"/>
            <a:ext cx="4293900" cy="837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800"/>
              <a:buNone/>
              <a:defRPr sz="1800"/>
            </a:lvl2pPr>
            <a:lvl3pPr lvl="2" algn="ctr" rtl="0">
              <a:lnSpc>
                <a:spcPct val="100000"/>
              </a:lnSpc>
              <a:spcBef>
                <a:spcPct val="0"/>
              </a:spcBef>
              <a:spcAft>
                <a:spcPct val="0"/>
              </a:spcAft>
              <a:buSzPts val="1800"/>
              <a:buNone/>
              <a:defRPr sz="1800"/>
            </a:lvl3pPr>
            <a:lvl4pPr lvl="3" algn="ctr" rtl="0">
              <a:lnSpc>
                <a:spcPct val="100000"/>
              </a:lnSpc>
              <a:spcBef>
                <a:spcPct val="0"/>
              </a:spcBef>
              <a:spcAft>
                <a:spcPct val="0"/>
              </a:spcAft>
              <a:buSzPts val="1800"/>
              <a:buNone/>
              <a:defRPr sz="1800"/>
            </a:lvl4pPr>
            <a:lvl5pPr lvl="4" algn="ctr" rtl="0">
              <a:lnSpc>
                <a:spcPct val="100000"/>
              </a:lnSpc>
              <a:spcBef>
                <a:spcPct val="0"/>
              </a:spcBef>
              <a:spcAft>
                <a:spcPct val="0"/>
              </a:spcAft>
              <a:buSzPts val="1800"/>
              <a:buNone/>
              <a:defRPr sz="1800"/>
            </a:lvl5pPr>
            <a:lvl6pPr lvl="5" algn="ctr" rtl="0">
              <a:lnSpc>
                <a:spcPct val="100000"/>
              </a:lnSpc>
              <a:spcBef>
                <a:spcPct val="0"/>
              </a:spcBef>
              <a:spcAft>
                <a:spcPct val="0"/>
              </a:spcAft>
              <a:buSzPts val="1800"/>
              <a:buNone/>
              <a:defRPr sz="1800"/>
            </a:lvl6pPr>
            <a:lvl7pPr lvl="6" algn="ctr" rtl="0">
              <a:lnSpc>
                <a:spcPct val="100000"/>
              </a:lnSpc>
              <a:spcBef>
                <a:spcPct val="0"/>
              </a:spcBef>
              <a:spcAft>
                <a:spcPct val="0"/>
              </a:spcAft>
              <a:buSzPts val="1800"/>
              <a:buNone/>
              <a:defRPr sz="1800"/>
            </a:lvl7pPr>
            <a:lvl8pPr lvl="7" algn="ctr" rtl="0">
              <a:lnSpc>
                <a:spcPct val="100000"/>
              </a:lnSpc>
              <a:spcBef>
                <a:spcPct val="0"/>
              </a:spcBef>
              <a:spcAft>
                <a:spcPct val="0"/>
              </a:spcAft>
              <a:buSzPts val="1800"/>
              <a:buNone/>
              <a:defRPr sz="1800"/>
            </a:lvl8pPr>
            <a:lvl9pPr lvl="8" algn="ctr" rtl="0">
              <a:lnSpc>
                <a:spcPct val="100000"/>
              </a:lnSpc>
              <a:spcBef>
                <a:spcPct val="0"/>
              </a:spcBef>
              <a:spcAft>
                <a:spcPct val="0"/>
              </a:spcAft>
              <a:buSzPts val="1800"/>
              <a:buNone/>
              <a:defRPr sz="1800"/>
            </a:lvl9pPr>
          </a:lstStyle>
          <a:p>
            <a:endParaRPr/>
          </a:p>
        </p:txBody>
      </p:sp>
      <p:sp>
        <p:nvSpPr>
          <p:cNvPr id="603" name="Google Shape;603;p30"/>
          <p:cNvSpPr txBox="1"/>
          <p:nvPr/>
        </p:nvSpPr>
        <p:spPr>
          <a:xfrm>
            <a:off x="1786325" y="3350375"/>
            <a:ext cx="5597100" cy="86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lnSpc>
                <a:spcPct val="100000"/>
              </a:lnSpc>
              <a:spcBef>
                <a:spcPct val="0"/>
              </a:spcBef>
              <a:spcAft>
                <a:spcPct val="0"/>
              </a:spcAft>
              <a:buNone/>
            </a:pPr>
            <a:r>
              <a:rPr lang="en" sz="1200">
                <a:solidFill>
                  <a:schemeClr val="dk1"/>
                </a:solidFill>
                <a:latin typeface="Fira Code"/>
                <a:ea typeface="Fira Code"/>
                <a:cs typeface="Fira Code"/>
                <a:sym typeface="Fira Code"/>
              </a:rPr>
              <a:t>CREDITS: This presentation template was created by </a:t>
            </a:r>
            <a:r>
              <a:rPr lang="en" sz="1200" b="1">
                <a:solidFill>
                  <a:schemeClr val="dk1"/>
                </a:solidFill>
                <a:uFill>
                  <a:noFill/>
                </a:uFill>
                <a:latin typeface="Fira Code"/>
                <a:ea typeface="Fira Code"/>
                <a:cs typeface="Fira Code"/>
                <a:sym typeface="Fira Code"/>
                <a:hlinkClick r:id="rId2">
                  <a:extLst>
                    <a:ext uri="{A12FA001-AC4F-418D-AE19-62706E023703}">
                      <ahyp:hlinkClr xmlns:ahyp="http://schemas.microsoft.com/office/drawing/2018/hyperlinkcolor" val="tx"/>
                    </a:ext>
                  </a:extLst>
                </a:hlinkClick>
              </a:rPr>
              <a:t>Slidesgo</a:t>
            </a:r>
            <a:r>
              <a:rPr lang="en" sz="1200">
                <a:solidFill>
                  <a:schemeClr val="dk1"/>
                </a:solidFill>
                <a:latin typeface="Fira Code"/>
                <a:ea typeface="Fira Code"/>
                <a:cs typeface="Fira Code"/>
                <a:sym typeface="Fira Code"/>
              </a:rPr>
              <a:t>, and includes icons by </a:t>
            </a:r>
            <a:r>
              <a:rPr lang="en" sz="1200" b="1">
                <a:solidFill>
                  <a:schemeClr val="dk1"/>
                </a:solidFill>
                <a:uFill>
                  <a:noFill/>
                </a:uFill>
                <a:latin typeface="Fira Code"/>
                <a:ea typeface="Fira Code"/>
                <a:cs typeface="Fira Code"/>
                <a:sym typeface="Fira Code"/>
                <a:hlinkClick r:id="rId3">
                  <a:extLst>
                    <a:ext uri="{A12FA001-AC4F-418D-AE19-62706E023703}">
                      <ahyp:hlinkClr xmlns:ahyp="http://schemas.microsoft.com/office/drawing/2018/hyperlinkcolor" val="tx"/>
                    </a:ext>
                  </a:extLst>
                </a:hlinkClick>
              </a:rPr>
              <a:t>Flaticon</a:t>
            </a:r>
            <a:r>
              <a:rPr lang="en" sz="1200">
                <a:solidFill>
                  <a:schemeClr val="dk1"/>
                </a:solidFill>
                <a:latin typeface="Fira Code"/>
                <a:ea typeface="Fira Code"/>
                <a:cs typeface="Fira Code"/>
                <a:sym typeface="Fira Code"/>
              </a:rPr>
              <a:t>, and infographics &amp; images by </a:t>
            </a:r>
            <a:r>
              <a:rPr lang="en" sz="1200" b="1">
                <a:solidFill>
                  <a:schemeClr val="dk1"/>
                </a:solidFill>
                <a:uFill>
                  <a:noFill/>
                </a:uFill>
                <a:latin typeface="Fira Code"/>
                <a:ea typeface="Fira Code"/>
                <a:cs typeface="Fira Code"/>
                <a:sym typeface="Fira Code"/>
                <a:hlinkClick r:id="rId4">
                  <a:extLst>
                    <a:ext uri="{A12FA001-AC4F-418D-AE19-62706E023703}">
                      <ahyp:hlinkClr xmlns:ahyp="http://schemas.microsoft.com/office/drawing/2018/hyperlinkcolor" val="tx"/>
                    </a:ext>
                  </a:extLst>
                </a:hlinkClick>
              </a:rPr>
              <a:t>Freepik</a:t>
            </a:r>
            <a:endParaRPr sz="1200" b="1">
              <a:solidFill>
                <a:schemeClr val="dk1"/>
              </a:solidFill>
              <a:latin typeface="Fira Code"/>
              <a:ea typeface="Fira Code"/>
              <a:cs typeface="Fira Code"/>
              <a:sym typeface="Fira Code"/>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04"/>
        <p:cNvGrpSpPr/>
        <p:nvPr/>
      </p:nvGrpSpPr>
      <p:grpSpPr>
        <a:xfrm>
          <a:off x="0" y="0"/>
          <a:ext cx="0" cy="0"/>
          <a:chOff x="0" y="0"/>
          <a:chExt cx="0" cy="0"/>
        </a:xfrm>
      </p:grpSpPr>
      <p:grpSp>
        <p:nvGrpSpPr>
          <p:cNvPr id="605" name="Google Shape;605;p31"/>
          <p:cNvGrpSpPr/>
          <p:nvPr/>
        </p:nvGrpSpPr>
        <p:grpSpPr>
          <a:xfrm>
            <a:off x="69150" y="137187"/>
            <a:ext cx="9031450" cy="282372"/>
            <a:chOff x="69150" y="137187"/>
            <a:chExt cx="9031450" cy="282372"/>
          </a:xfrm>
        </p:grpSpPr>
        <p:cxnSp>
          <p:nvCxnSpPr>
            <p:cNvPr id="606" name="Google Shape;606;p31"/>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07" name="Google Shape;607;p31"/>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08" name="Google Shape;608;p31"/>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09" name="Google Shape;609;p31"/>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10" name="Google Shape;610;p31"/>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611" name="Google Shape;611;p31"/>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12" name="Google Shape;612;p31"/>
          <p:cNvGrpSpPr/>
          <p:nvPr/>
        </p:nvGrpSpPr>
        <p:grpSpPr>
          <a:xfrm>
            <a:off x="234375" y="117804"/>
            <a:ext cx="256800" cy="256800"/>
            <a:chOff x="234375" y="110636"/>
            <a:chExt cx="256800" cy="256800"/>
          </a:xfrm>
        </p:grpSpPr>
        <p:sp>
          <p:nvSpPr>
            <p:cNvPr id="613" name="Google Shape;613;p31"/>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4" name="Google Shape;614;p31"/>
            <p:cNvSpPr/>
            <p:nvPr/>
          </p:nvSpPr>
          <p:spPr>
            <a:xfrm>
              <a:off x="253750" y="130008"/>
              <a:ext cx="218100" cy="218100"/>
            </a:xfrm>
            <a:prstGeom prst="smileyFace">
              <a:avLst>
                <a:gd name="adj" fmla="val 4653"/>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615" name="Google Shape;615;p31"/>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616" name="Google Shape;616;p31"/>
          <p:cNvSpPr/>
          <p:nvPr/>
        </p:nvSpPr>
        <p:spPr>
          <a:xfrm>
            <a:off x="6760300" y="117804"/>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17" name="Google Shape;617;p31"/>
          <p:cNvGrpSpPr/>
          <p:nvPr/>
        </p:nvGrpSpPr>
        <p:grpSpPr>
          <a:xfrm>
            <a:off x="8712862" y="137154"/>
            <a:ext cx="132938" cy="218080"/>
            <a:chOff x="4113132" y="2072643"/>
            <a:chExt cx="406290" cy="666503"/>
          </a:xfrm>
        </p:grpSpPr>
        <p:sp>
          <p:nvSpPr>
            <p:cNvPr id="618" name="Google Shape;618;p31"/>
            <p:cNvSpPr/>
            <p:nvPr/>
          </p:nvSpPr>
          <p:spPr>
            <a:xfrm>
              <a:off x="4113132" y="2072643"/>
              <a:ext cx="406290" cy="662825"/>
            </a:xfrm>
            <a:custGeom>
              <a:avLst/>
              <a:gdLst/>
              <a:ahLst/>
              <a:cxnLst/>
              <a:rect l="l" t="t" r="r" b="b"/>
              <a:pathLst>
                <a:path w="11042" h="18014" extrusionOk="0">
                  <a:moveTo>
                    <a:pt x="0" y="0"/>
                  </a:moveTo>
                  <a:lnTo>
                    <a:pt x="0" y="1001"/>
                  </a:lnTo>
                  <a:lnTo>
                    <a:pt x="0" y="2002"/>
                  </a:lnTo>
                  <a:lnTo>
                    <a:pt x="1001" y="2002"/>
                  </a:lnTo>
                  <a:lnTo>
                    <a:pt x="1001" y="6005"/>
                  </a:lnTo>
                  <a:lnTo>
                    <a:pt x="2002" y="6005"/>
                  </a:lnTo>
                  <a:lnTo>
                    <a:pt x="2002" y="7005"/>
                  </a:lnTo>
                  <a:lnTo>
                    <a:pt x="3002" y="7005"/>
                  </a:lnTo>
                  <a:lnTo>
                    <a:pt x="3002" y="8006"/>
                  </a:lnTo>
                  <a:lnTo>
                    <a:pt x="4003" y="8006"/>
                  </a:lnTo>
                  <a:lnTo>
                    <a:pt x="4003" y="9007"/>
                  </a:lnTo>
                  <a:lnTo>
                    <a:pt x="4003" y="10008"/>
                  </a:lnTo>
                  <a:lnTo>
                    <a:pt x="3002" y="10008"/>
                  </a:lnTo>
                  <a:lnTo>
                    <a:pt x="3002" y="11008"/>
                  </a:lnTo>
                  <a:lnTo>
                    <a:pt x="2002" y="11008"/>
                  </a:lnTo>
                  <a:lnTo>
                    <a:pt x="2002" y="12009"/>
                  </a:lnTo>
                  <a:lnTo>
                    <a:pt x="1001" y="12009"/>
                  </a:lnTo>
                  <a:lnTo>
                    <a:pt x="1001" y="16012"/>
                  </a:lnTo>
                  <a:lnTo>
                    <a:pt x="0" y="16012"/>
                  </a:lnTo>
                  <a:lnTo>
                    <a:pt x="0" y="17013"/>
                  </a:lnTo>
                  <a:lnTo>
                    <a:pt x="0" y="18013"/>
                  </a:lnTo>
                  <a:lnTo>
                    <a:pt x="11042" y="18013"/>
                  </a:lnTo>
                  <a:lnTo>
                    <a:pt x="11042" y="17013"/>
                  </a:lnTo>
                  <a:lnTo>
                    <a:pt x="11042" y="16012"/>
                  </a:lnTo>
                  <a:lnTo>
                    <a:pt x="10041" y="16012"/>
                  </a:lnTo>
                  <a:lnTo>
                    <a:pt x="10041" y="12009"/>
                  </a:lnTo>
                  <a:lnTo>
                    <a:pt x="9040" y="12009"/>
                  </a:lnTo>
                  <a:lnTo>
                    <a:pt x="9040" y="11008"/>
                  </a:lnTo>
                  <a:lnTo>
                    <a:pt x="8039" y="11008"/>
                  </a:lnTo>
                  <a:lnTo>
                    <a:pt x="8039" y="10008"/>
                  </a:lnTo>
                  <a:lnTo>
                    <a:pt x="7039" y="10008"/>
                  </a:lnTo>
                  <a:lnTo>
                    <a:pt x="7039" y="9007"/>
                  </a:lnTo>
                  <a:lnTo>
                    <a:pt x="7039" y="8006"/>
                  </a:lnTo>
                  <a:lnTo>
                    <a:pt x="8039" y="8006"/>
                  </a:lnTo>
                  <a:lnTo>
                    <a:pt x="8039" y="7005"/>
                  </a:lnTo>
                  <a:lnTo>
                    <a:pt x="9040" y="7005"/>
                  </a:lnTo>
                  <a:lnTo>
                    <a:pt x="9040" y="6005"/>
                  </a:lnTo>
                  <a:lnTo>
                    <a:pt x="10041" y="6005"/>
                  </a:lnTo>
                  <a:lnTo>
                    <a:pt x="10041" y="2002"/>
                  </a:lnTo>
                  <a:lnTo>
                    <a:pt x="11042" y="2002"/>
                  </a:lnTo>
                  <a:lnTo>
                    <a:pt x="11042" y="1001"/>
                  </a:lnTo>
                  <a:lnTo>
                    <a:pt x="11042"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9" name="Google Shape;619;p31"/>
            <p:cNvSpPr/>
            <p:nvPr/>
          </p:nvSpPr>
          <p:spPr>
            <a:xfrm>
              <a:off x="4260422" y="2367223"/>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0" name="Google Shape;620;p31"/>
            <p:cNvSpPr/>
            <p:nvPr/>
          </p:nvSpPr>
          <p:spPr>
            <a:xfrm>
              <a:off x="4260422" y="2405269"/>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1" name="Google Shape;621;p31"/>
            <p:cNvSpPr/>
            <p:nvPr/>
          </p:nvSpPr>
          <p:spPr>
            <a:xfrm>
              <a:off x="4223590" y="2442064"/>
              <a:ext cx="36869" cy="36869"/>
            </a:xfrm>
            <a:custGeom>
              <a:avLst/>
              <a:gdLst/>
              <a:ahLst/>
              <a:cxnLst/>
              <a:rect l="l" t="t" r="r" b="b"/>
              <a:pathLst>
                <a:path w="1002"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2" name="Google Shape;622;p31"/>
            <p:cNvSpPr/>
            <p:nvPr/>
          </p:nvSpPr>
          <p:spPr>
            <a:xfrm>
              <a:off x="4186758"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3" name="Google Shape;623;p31"/>
            <p:cNvSpPr/>
            <p:nvPr/>
          </p:nvSpPr>
          <p:spPr>
            <a:xfrm>
              <a:off x="4223590" y="2330391"/>
              <a:ext cx="36869" cy="36869"/>
            </a:xfrm>
            <a:custGeom>
              <a:avLst/>
              <a:gdLst/>
              <a:ahLst/>
              <a:cxnLst/>
              <a:rect l="l" t="t" r="r" b="b"/>
              <a:pathLst>
                <a:path w="1002"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4" name="Google Shape;624;p31"/>
            <p:cNvSpPr/>
            <p:nvPr/>
          </p:nvSpPr>
          <p:spPr>
            <a:xfrm>
              <a:off x="4186758" y="2293559"/>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5" name="Google Shape;625;p31"/>
            <p:cNvSpPr/>
            <p:nvPr/>
          </p:nvSpPr>
          <p:spPr>
            <a:xfrm>
              <a:off x="4149964" y="2146269"/>
              <a:ext cx="36832" cy="147327"/>
            </a:xfrm>
            <a:custGeom>
              <a:avLst/>
              <a:gdLst/>
              <a:ahLst/>
              <a:cxnLst/>
              <a:rect l="l" t="t" r="r" b="b"/>
              <a:pathLst>
                <a:path w="1001" h="4004" extrusionOk="0">
                  <a:moveTo>
                    <a:pt x="0" y="1"/>
                  </a:moveTo>
                  <a:lnTo>
                    <a:pt x="0" y="4004"/>
                  </a:lnTo>
                  <a:lnTo>
                    <a:pt x="1001" y="4004"/>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6" name="Google Shape;626;p31"/>
            <p:cNvSpPr/>
            <p:nvPr/>
          </p:nvSpPr>
          <p:spPr>
            <a:xfrm>
              <a:off x="4113132" y="2072643"/>
              <a:ext cx="406290" cy="73664"/>
            </a:xfrm>
            <a:custGeom>
              <a:avLst/>
              <a:gdLst/>
              <a:ahLst/>
              <a:cxnLst/>
              <a:rect l="l" t="t" r="r" b="b"/>
              <a:pathLst>
                <a:path w="11042" h="2002" extrusionOk="0">
                  <a:moveTo>
                    <a:pt x="0" y="0"/>
                  </a:moveTo>
                  <a:lnTo>
                    <a:pt x="0" y="1001"/>
                  </a:lnTo>
                  <a:lnTo>
                    <a:pt x="0" y="2002"/>
                  </a:lnTo>
                  <a:lnTo>
                    <a:pt x="11042" y="2002"/>
                  </a:lnTo>
                  <a:lnTo>
                    <a:pt x="11042" y="1001"/>
                  </a:lnTo>
                  <a:lnTo>
                    <a:pt x="1104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7" name="Google Shape;627;p31"/>
            <p:cNvSpPr/>
            <p:nvPr/>
          </p:nvSpPr>
          <p:spPr>
            <a:xfrm>
              <a:off x="4334049" y="2367223"/>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8" name="Google Shape;628;p31"/>
            <p:cNvSpPr/>
            <p:nvPr/>
          </p:nvSpPr>
          <p:spPr>
            <a:xfrm>
              <a:off x="433404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9" name="Google Shape;629;p31"/>
            <p:cNvSpPr/>
            <p:nvPr/>
          </p:nvSpPr>
          <p:spPr>
            <a:xfrm>
              <a:off x="4370881" y="2442064"/>
              <a:ext cx="36869" cy="36869"/>
            </a:xfrm>
            <a:custGeom>
              <a:avLst/>
              <a:gdLst/>
              <a:ahLst/>
              <a:cxnLst/>
              <a:rect l="l" t="t" r="r" b="b"/>
              <a:pathLst>
                <a:path w="1002"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0" name="Google Shape;630;p31"/>
            <p:cNvSpPr/>
            <p:nvPr/>
          </p:nvSpPr>
          <p:spPr>
            <a:xfrm>
              <a:off x="4408927" y="2478895"/>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1" name="Google Shape;631;p31"/>
            <p:cNvSpPr/>
            <p:nvPr/>
          </p:nvSpPr>
          <p:spPr>
            <a:xfrm>
              <a:off x="4370881" y="2330391"/>
              <a:ext cx="36869" cy="36869"/>
            </a:xfrm>
            <a:custGeom>
              <a:avLst/>
              <a:gdLst/>
              <a:ahLst/>
              <a:cxnLst/>
              <a:rect l="l" t="t" r="r" b="b"/>
              <a:pathLst>
                <a:path w="1002"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2" name="Google Shape;632;p31"/>
            <p:cNvSpPr/>
            <p:nvPr/>
          </p:nvSpPr>
          <p:spPr>
            <a:xfrm>
              <a:off x="4297217" y="2293559"/>
              <a:ext cx="36869" cy="36869"/>
            </a:xfrm>
            <a:custGeom>
              <a:avLst/>
              <a:gdLst/>
              <a:ahLst/>
              <a:cxnLst/>
              <a:rect l="l" t="t" r="r" b="b"/>
              <a:pathLst>
                <a:path w="1002" h="1002" extrusionOk="0">
                  <a:moveTo>
                    <a:pt x="1" y="1"/>
                  </a:moveTo>
                  <a:lnTo>
                    <a:pt x="1" y="1001"/>
                  </a:lnTo>
                  <a:lnTo>
                    <a:pt x="1002" y="1001"/>
                  </a:lnTo>
                  <a:lnTo>
                    <a:pt x="1002"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3" name="Google Shape;633;p31"/>
            <p:cNvSpPr/>
            <p:nvPr/>
          </p:nvSpPr>
          <p:spPr>
            <a:xfrm>
              <a:off x="4260422" y="2256728"/>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4" name="Google Shape;634;p31"/>
            <p:cNvSpPr/>
            <p:nvPr/>
          </p:nvSpPr>
          <p:spPr>
            <a:xfrm>
              <a:off x="433404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5" name="Google Shape;635;p31"/>
            <p:cNvSpPr/>
            <p:nvPr/>
          </p:nvSpPr>
          <p:spPr>
            <a:xfrm>
              <a:off x="4408927"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6" name="Google Shape;636;p31"/>
            <p:cNvSpPr/>
            <p:nvPr/>
          </p:nvSpPr>
          <p:spPr>
            <a:xfrm>
              <a:off x="4445758" y="2146269"/>
              <a:ext cx="36832" cy="147327"/>
            </a:xfrm>
            <a:custGeom>
              <a:avLst/>
              <a:gdLst/>
              <a:ahLst/>
              <a:cxnLst/>
              <a:rect l="l" t="t" r="r" b="b"/>
              <a:pathLst>
                <a:path w="1001" h="4004" extrusionOk="0">
                  <a:moveTo>
                    <a:pt x="0" y="1"/>
                  </a:moveTo>
                  <a:lnTo>
                    <a:pt x="0" y="4004"/>
                  </a:lnTo>
                  <a:lnTo>
                    <a:pt x="1001" y="4004"/>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7" name="Google Shape;637;p31"/>
            <p:cNvSpPr/>
            <p:nvPr/>
          </p:nvSpPr>
          <p:spPr>
            <a:xfrm>
              <a:off x="4149964" y="2515727"/>
              <a:ext cx="36832" cy="147327"/>
            </a:xfrm>
            <a:custGeom>
              <a:avLst/>
              <a:gdLst/>
              <a:ahLst/>
              <a:cxnLst/>
              <a:rect l="l" t="t" r="r" b="b"/>
              <a:pathLst>
                <a:path w="1001" h="4004" extrusionOk="0">
                  <a:moveTo>
                    <a:pt x="0" y="0"/>
                  </a:moveTo>
                  <a:lnTo>
                    <a:pt x="0" y="4003"/>
                  </a:lnTo>
                  <a:lnTo>
                    <a:pt x="1001" y="4003"/>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8" name="Google Shape;638;p31"/>
            <p:cNvSpPr/>
            <p:nvPr/>
          </p:nvSpPr>
          <p:spPr>
            <a:xfrm>
              <a:off x="4113132" y="2663017"/>
              <a:ext cx="406290" cy="76129"/>
            </a:xfrm>
            <a:custGeom>
              <a:avLst/>
              <a:gdLst/>
              <a:ahLst/>
              <a:cxnLst/>
              <a:rect l="l" t="t" r="r" b="b"/>
              <a:pathLst>
                <a:path w="11042" h="2069" extrusionOk="0">
                  <a:moveTo>
                    <a:pt x="0" y="0"/>
                  </a:moveTo>
                  <a:lnTo>
                    <a:pt x="0" y="1068"/>
                  </a:lnTo>
                  <a:lnTo>
                    <a:pt x="0" y="2068"/>
                  </a:lnTo>
                  <a:lnTo>
                    <a:pt x="11042" y="2068"/>
                  </a:lnTo>
                  <a:lnTo>
                    <a:pt x="11042" y="1068"/>
                  </a:lnTo>
                  <a:lnTo>
                    <a:pt x="1104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9" name="Google Shape;639;p31"/>
            <p:cNvSpPr/>
            <p:nvPr/>
          </p:nvSpPr>
          <p:spPr>
            <a:xfrm>
              <a:off x="4223590" y="2515727"/>
              <a:ext cx="185373" cy="110495"/>
            </a:xfrm>
            <a:custGeom>
              <a:avLst/>
              <a:gdLst/>
              <a:ahLst/>
              <a:cxnLst/>
              <a:rect l="l" t="t" r="r" b="b"/>
              <a:pathLst>
                <a:path w="5038" h="3003" extrusionOk="0">
                  <a:moveTo>
                    <a:pt x="2002" y="0"/>
                  </a:moveTo>
                  <a:lnTo>
                    <a:pt x="2002" y="1001"/>
                  </a:lnTo>
                  <a:lnTo>
                    <a:pt x="1001" y="1001"/>
                  </a:lnTo>
                  <a:lnTo>
                    <a:pt x="1001" y="2002"/>
                  </a:lnTo>
                  <a:lnTo>
                    <a:pt x="0" y="2002"/>
                  </a:lnTo>
                  <a:lnTo>
                    <a:pt x="0" y="3002"/>
                  </a:lnTo>
                  <a:lnTo>
                    <a:pt x="5037" y="3002"/>
                  </a:lnTo>
                  <a:lnTo>
                    <a:pt x="5037" y="2002"/>
                  </a:lnTo>
                  <a:lnTo>
                    <a:pt x="4003" y="2002"/>
                  </a:lnTo>
                  <a:lnTo>
                    <a:pt x="4003" y="1001"/>
                  </a:lnTo>
                  <a:lnTo>
                    <a:pt x="3003" y="1001"/>
                  </a:lnTo>
                  <a:lnTo>
                    <a:pt x="3003"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0" name="Google Shape;640;p31"/>
            <p:cNvSpPr/>
            <p:nvPr/>
          </p:nvSpPr>
          <p:spPr>
            <a:xfrm>
              <a:off x="4445758" y="2515727"/>
              <a:ext cx="36832" cy="147327"/>
            </a:xfrm>
            <a:custGeom>
              <a:avLst/>
              <a:gdLst/>
              <a:ahLst/>
              <a:cxnLst/>
              <a:rect l="l" t="t" r="r" b="b"/>
              <a:pathLst>
                <a:path w="1001" h="4004" extrusionOk="0">
                  <a:moveTo>
                    <a:pt x="0" y="0"/>
                  </a:moveTo>
                  <a:lnTo>
                    <a:pt x="0" y="4003"/>
                  </a:lnTo>
                  <a:lnTo>
                    <a:pt x="1001" y="4003"/>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641"/>
        <p:cNvGrpSpPr/>
        <p:nvPr/>
      </p:nvGrpSpPr>
      <p:grpSpPr>
        <a:xfrm>
          <a:off x="0" y="0"/>
          <a:ext cx="0" cy="0"/>
          <a:chOff x="0" y="0"/>
          <a:chExt cx="0" cy="0"/>
        </a:xfrm>
      </p:grpSpPr>
      <p:grpSp>
        <p:nvGrpSpPr>
          <p:cNvPr id="642" name="Google Shape;642;p32"/>
          <p:cNvGrpSpPr/>
          <p:nvPr/>
        </p:nvGrpSpPr>
        <p:grpSpPr>
          <a:xfrm>
            <a:off x="69150" y="137187"/>
            <a:ext cx="9031450" cy="282372"/>
            <a:chOff x="69150" y="137187"/>
            <a:chExt cx="9031450" cy="282372"/>
          </a:xfrm>
        </p:grpSpPr>
        <p:cxnSp>
          <p:nvCxnSpPr>
            <p:cNvPr id="643" name="Google Shape;643;p3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44" name="Google Shape;644;p3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45" name="Google Shape;645;p3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46" name="Google Shape;646;p3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3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648" name="Google Shape;648;p3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49" name="Google Shape;649;p32"/>
          <p:cNvGrpSpPr/>
          <p:nvPr/>
        </p:nvGrpSpPr>
        <p:grpSpPr>
          <a:xfrm>
            <a:off x="234375" y="117804"/>
            <a:ext cx="256800" cy="256800"/>
            <a:chOff x="234375" y="110636"/>
            <a:chExt cx="256800" cy="256800"/>
          </a:xfrm>
        </p:grpSpPr>
        <p:sp>
          <p:nvSpPr>
            <p:cNvPr id="650" name="Google Shape;650;p3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1" name="Google Shape;651;p32"/>
            <p:cNvSpPr/>
            <p:nvPr/>
          </p:nvSpPr>
          <p:spPr>
            <a:xfrm>
              <a:off x="253750" y="130008"/>
              <a:ext cx="218100" cy="218100"/>
            </a:xfrm>
            <a:prstGeom prst="leftRightArrowCallout">
              <a:avLst>
                <a:gd name="adj1" fmla="val 34916"/>
                <a:gd name="adj2" fmla="val 25000"/>
                <a:gd name="adj3" fmla="val 35030"/>
                <a:gd name="adj4" fmla="val 48123"/>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652" name="Google Shape;652;p3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653" name="Google Shape;653;p32"/>
          <p:cNvSpPr/>
          <p:nvPr/>
        </p:nvSpPr>
        <p:spPr>
          <a:xfrm>
            <a:off x="6760300" y="117804"/>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4" name="Google Shape;654;p32"/>
          <p:cNvSpPr/>
          <p:nvPr/>
        </p:nvSpPr>
        <p:spPr>
          <a:xfrm>
            <a:off x="8690995" y="137150"/>
            <a:ext cx="152400" cy="218100"/>
          </a:xfrm>
          <a:prstGeom prst="curvedLeftArrow">
            <a:avLst>
              <a:gd name="adj1" fmla="val 25000"/>
              <a:gd name="adj2" fmla="val 5000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9150" y="137187"/>
            <a:ext cx="9031450" cy="282372"/>
            <a:chOff x="69150" y="137187"/>
            <a:chExt cx="9031450" cy="282372"/>
          </a:xfrm>
        </p:grpSpPr>
        <p:cxnSp>
          <p:nvCxnSpPr>
            <p:cNvPr id="10" name="Google Shape;10;p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 name="Google Shape;15;p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6" name="Google Shape;16;p2"/>
          <p:cNvGrpSpPr/>
          <p:nvPr/>
        </p:nvGrpSpPr>
        <p:grpSpPr>
          <a:xfrm>
            <a:off x="234375" y="117804"/>
            <a:ext cx="256800" cy="256800"/>
            <a:chOff x="234375" y="110636"/>
            <a:chExt cx="256800" cy="256800"/>
          </a:xfrm>
        </p:grpSpPr>
        <p:sp>
          <p:nvSpPr>
            <p:cNvPr id="17" name="Google Shape;17;p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8" name="Google Shape;18;p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9" name="Google Shape;19;p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0" name="Google Shape;20;p2"/>
          <p:cNvGrpSpPr/>
          <p:nvPr/>
        </p:nvGrpSpPr>
        <p:grpSpPr>
          <a:xfrm>
            <a:off x="6760300" y="117804"/>
            <a:ext cx="2161200" cy="256800"/>
            <a:chOff x="6760300" y="96350"/>
            <a:chExt cx="2161200" cy="256800"/>
          </a:xfrm>
        </p:grpSpPr>
        <p:sp>
          <p:nvSpPr>
            <p:cNvPr id="21" name="Google Shape;21;p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2" name="Google Shape;22;p2"/>
            <p:cNvGrpSpPr/>
            <p:nvPr/>
          </p:nvGrpSpPr>
          <p:grpSpPr>
            <a:xfrm>
              <a:off x="8683881" y="115948"/>
              <a:ext cx="159362" cy="217605"/>
              <a:chOff x="2025348" y="3145361"/>
              <a:chExt cx="406327" cy="554831"/>
            </a:xfrm>
          </p:grpSpPr>
          <p:sp>
            <p:nvSpPr>
              <p:cNvPr id="23" name="Google Shape;23;p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 name="Google Shape;24;p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25" name="Google Shape;25;p2"/>
          <p:cNvSpPr txBox="1">
            <a:spLocks noGrp="1"/>
          </p:cNvSpPr>
          <p:nvPr>
            <p:ph type="ctrTitle"/>
          </p:nvPr>
        </p:nvSpPr>
        <p:spPr>
          <a:xfrm>
            <a:off x="715150" y="941500"/>
            <a:ext cx="7713600" cy="3036600"/>
          </a:xfrm>
          <a:prstGeom prst="rect">
            <a:avLst/>
          </a:prstGeom>
        </p:spPr>
        <p:txBody>
          <a:bodyPr spcFirstLastPara="1" wrap="square" lIns="91425" tIns="91425" rIns="91425" bIns="91425" anchor="ctr" anchorCtr="0">
            <a:noAutofit/>
          </a:bodyPr>
          <a:lstStyle>
            <a:lvl1pPr lvl="0" algn="l">
              <a:lnSpc>
                <a:spcPct val="90000"/>
              </a:lnSpc>
              <a:spcBef>
                <a:spcPct val="0"/>
              </a:spcBef>
              <a:spcAft>
                <a:spcPct val="0"/>
              </a:spcAft>
              <a:buClr>
                <a:srgbClr val="191919"/>
              </a:buClr>
              <a:buSzPts val="5200"/>
              <a:buNone/>
              <a:defRPr sz="8500">
                <a:solidFill>
                  <a:srgbClr val="191919"/>
                </a:solidFill>
                <a:latin typeface="Chakra Petch Medium"/>
                <a:ea typeface="Chakra Petch Medium"/>
                <a:cs typeface="Chakra Petch Medium"/>
                <a:sym typeface="Chakra Petch Medium"/>
              </a:defRPr>
            </a:lvl1pPr>
            <a:lvl2pPr lvl="1" algn="ctr">
              <a:spcBef>
                <a:spcPct val="0"/>
              </a:spcBef>
              <a:spcAft>
                <a:spcPct val="0"/>
              </a:spcAft>
              <a:buClr>
                <a:srgbClr val="191919"/>
              </a:buClr>
              <a:buSzPts val="5200"/>
              <a:buNone/>
              <a:defRPr sz="5200">
                <a:solidFill>
                  <a:srgbClr val="191919"/>
                </a:solidFill>
              </a:defRPr>
            </a:lvl2pPr>
            <a:lvl3pPr lvl="2" algn="ctr">
              <a:spcBef>
                <a:spcPct val="0"/>
              </a:spcBef>
              <a:spcAft>
                <a:spcPct val="0"/>
              </a:spcAft>
              <a:buClr>
                <a:srgbClr val="191919"/>
              </a:buClr>
              <a:buSzPts val="5200"/>
              <a:buNone/>
              <a:defRPr sz="5200">
                <a:solidFill>
                  <a:srgbClr val="191919"/>
                </a:solidFill>
              </a:defRPr>
            </a:lvl3pPr>
            <a:lvl4pPr lvl="3" algn="ctr">
              <a:spcBef>
                <a:spcPct val="0"/>
              </a:spcBef>
              <a:spcAft>
                <a:spcPct val="0"/>
              </a:spcAft>
              <a:buClr>
                <a:srgbClr val="191919"/>
              </a:buClr>
              <a:buSzPts val="5200"/>
              <a:buNone/>
              <a:defRPr sz="5200">
                <a:solidFill>
                  <a:srgbClr val="191919"/>
                </a:solidFill>
              </a:defRPr>
            </a:lvl4pPr>
            <a:lvl5pPr lvl="4" algn="ctr">
              <a:spcBef>
                <a:spcPct val="0"/>
              </a:spcBef>
              <a:spcAft>
                <a:spcPct val="0"/>
              </a:spcAft>
              <a:buClr>
                <a:srgbClr val="191919"/>
              </a:buClr>
              <a:buSzPts val="5200"/>
              <a:buNone/>
              <a:defRPr sz="5200">
                <a:solidFill>
                  <a:srgbClr val="191919"/>
                </a:solidFill>
              </a:defRPr>
            </a:lvl5pPr>
            <a:lvl6pPr lvl="5" algn="ctr">
              <a:spcBef>
                <a:spcPct val="0"/>
              </a:spcBef>
              <a:spcAft>
                <a:spcPct val="0"/>
              </a:spcAft>
              <a:buClr>
                <a:srgbClr val="191919"/>
              </a:buClr>
              <a:buSzPts val="5200"/>
              <a:buNone/>
              <a:defRPr sz="5200">
                <a:solidFill>
                  <a:srgbClr val="191919"/>
                </a:solidFill>
              </a:defRPr>
            </a:lvl6pPr>
            <a:lvl7pPr lvl="6" algn="ctr">
              <a:spcBef>
                <a:spcPct val="0"/>
              </a:spcBef>
              <a:spcAft>
                <a:spcPct val="0"/>
              </a:spcAft>
              <a:buClr>
                <a:srgbClr val="191919"/>
              </a:buClr>
              <a:buSzPts val="5200"/>
              <a:buNone/>
              <a:defRPr sz="5200">
                <a:solidFill>
                  <a:srgbClr val="191919"/>
                </a:solidFill>
              </a:defRPr>
            </a:lvl7pPr>
            <a:lvl8pPr lvl="7" algn="ctr">
              <a:spcBef>
                <a:spcPct val="0"/>
              </a:spcBef>
              <a:spcAft>
                <a:spcPct val="0"/>
              </a:spcAft>
              <a:buClr>
                <a:srgbClr val="191919"/>
              </a:buClr>
              <a:buSzPts val="5200"/>
              <a:buNone/>
              <a:defRPr sz="5200">
                <a:solidFill>
                  <a:srgbClr val="191919"/>
                </a:solidFill>
              </a:defRPr>
            </a:lvl8pPr>
            <a:lvl9pPr lvl="8" algn="ctr">
              <a:spcBef>
                <a:spcPct val="0"/>
              </a:spcBef>
              <a:spcAft>
                <a:spcPct val="0"/>
              </a:spcAft>
              <a:buClr>
                <a:srgbClr val="191919"/>
              </a:buClr>
              <a:buSzPts val="5200"/>
              <a:buNone/>
              <a:defRPr sz="5200">
                <a:solidFill>
                  <a:srgbClr val="191919"/>
                </a:solidFill>
              </a:defRPr>
            </a:lvl9pPr>
          </a:lstStyle>
          <a:p>
            <a:endParaRPr/>
          </a:p>
        </p:txBody>
      </p:sp>
      <p:sp>
        <p:nvSpPr>
          <p:cNvPr id="26" name="Google Shape;26;p2"/>
          <p:cNvSpPr txBox="1">
            <a:spLocks noGrp="1"/>
          </p:cNvSpPr>
          <p:nvPr>
            <p:ph type="subTitle" idx="1"/>
          </p:nvPr>
        </p:nvSpPr>
        <p:spPr>
          <a:xfrm>
            <a:off x="715250" y="3952400"/>
            <a:ext cx="7713600" cy="249600"/>
          </a:xfrm>
          <a:prstGeom prst="rect">
            <a:avLst/>
          </a:prstGeom>
        </p:spPr>
        <p:txBody>
          <a:bodyPr spcFirstLastPara="1" wrap="square" lIns="91425" tIns="91425" rIns="91425" bIns="91425" anchor="ctr" anchorCtr="0">
            <a:noAutofit/>
          </a:bodyPr>
          <a:lstStyle>
            <a:lvl1pPr lvl="0">
              <a:lnSpc>
                <a:spcPct val="100000"/>
              </a:lnSpc>
              <a:spcBef>
                <a:spcPct val="0"/>
              </a:spcBef>
              <a:spcAft>
                <a:spcPct val="0"/>
              </a:spcAft>
              <a:buSzPts val="1400"/>
              <a:buNone/>
              <a:defRPr sz="1500"/>
            </a:lvl1pPr>
            <a:lvl2pPr lvl="1" algn="ctr">
              <a:lnSpc>
                <a:spcPct val="100000"/>
              </a:lnSpc>
              <a:spcBef>
                <a:spcPct val="0"/>
              </a:spcBef>
              <a:spcAft>
                <a:spcPct val="0"/>
              </a:spcAft>
              <a:buSzPts val="1800"/>
              <a:buNone/>
              <a:defRPr sz="1800"/>
            </a:lvl2pPr>
            <a:lvl3pPr lvl="2" algn="ctr">
              <a:lnSpc>
                <a:spcPct val="100000"/>
              </a:lnSpc>
              <a:spcBef>
                <a:spcPct val="0"/>
              </a:spcBef>
              <a:spcAft>
                <a:spcPct val="0"/>
              </a:spcAft>
              <a:buSzPts val="1800"/>
              <a:buNone/>
              <a:defRPr sz="1800"/>
            </a:lvl3pPr>
            <a:lvl4pPr lvl="3" algn="ctr">
              <a:lnSpc>
                <a:spcPct val="100000"/>
              </a:lnSpc>
              <a:spcBef>
                <a:spcPct val="0"/>
              </a:spcBef>
              <a:spcAft>
                <a:spcPct val="0"/>
              </a:spcAft>
              <a:buSzPts val="1800"/>
              <a:buNone/>
              <a:defRPr sz="1800"/>
            </a:lvl4pPr>
            <a:lvl5pPr lvl="4" algn="ctr">
              <a:lnSpc>
                <a:spcPct val="100000"/>
              </a:lnSpc>
              <a:spcBef>
                <a:spcPct val="0"/>
              </a:spcBef>
              <a:spcAft>
                <a:spcPct val="0"/>
              </a:spcAft>
              <a:buSzPts val="1800"/>
              <a:buNone/>
              <a:defRPr sz="1800"/>
            </a:lvl5pPr>
            <a:lvl6pPr lvl="5" algn="ctr">
              <a:lnSpc>
                <a:spcPct val="100000"/>
              </a:lnSpc>
              <a:spcBef>
                <a:spcPct val="0"/>
              </a:spcBef>
              <a:spcAft>
                <a:spcPct val="0"/>
              </a:spcAft>
              <a:buSzPts val="1800"/>
              <a:buNone/>
              <a:defRPr sz="1800"/>
            </a:lvl6pPr>
            <a:lvl7pPr lvl="6" algn="ctr">
              <a:lnSpc>
                <a:spcPct val="100000"/>
              </a:lnSpc>
              <a:spcBef>
                <a:spcPct val="0"/>
              </a:spcBef>
              <a:spcAft>
                <a:spcPct val="0"/>
              </a:spcAft>
              <a:buSzPts val="1800"/>
              <a:buNone/>
              <a:defRPr sz="1800"/>
            </a:lvl7pPr>
            <a:lvl8pPr lvl="7" algn="ctr">
              <a:lnSpc>
                <a:spcPct val="100000"/>
              </a:lnSpc>
              <a:spcBef>
                <a:spcPct val="0"/>
              </a:spcBef>
              <a:spcAft>
                <a:spcPct val="0"/>
              </a:spcAft>
              <a:buSzPts val="1800"/>
              <a:buNone/>
              <a:defRPr sz="1800"/>
            </a:lvl8pPr>
            <a:lvl9pPr lvl="8" algn="ctr">
              <a:lnSpc>
                <a:spcPct val="100000"/>
              </a:lnSpc>
              <a:spcBef>
                <a:spcPct val="0"/>
              </a:spcBef>
              <a:spcAft>
                <a:spcPct val="0"/>
              </a:spcAft>
              <a:buSzPts val="1800"/>
              <a:buNone/>
              <a:defRPr sz="1800"/>
            </a:lvl9pPr>
          </a:lstStyle>
          <a:p>
            <a:endParaRPr/>
          </a:p>
        </p:txBody>
      </p:sp>
      <p:sp>
        <p:nvSpPr>
          <p:cNvPr id="27" name="Google Shape;27;p2"/>
          <p:cNvSpPr/>
          <p:nvPr/>
        </p:nvSpPr>
        <p:spPr>
          <a:xfrm flipH="1">
            <a:off x="0" y="-11775"/>
            <a:ext cx="0" cy="1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grpSp>
        <p:nvGrpSpPr>
          <p:cNvPr id="29" name="Google Shape;29;p3"/>
          <p:cNvGrpSpPr/>
          <p:nvPr/>
        </p:nvGrpSpPr>
        <p:grpSpPr>
          <a:xfrm>
            <a:off x="69150" y="137187"/>
            <a:ext cx="9031450" cy="282372"/>
            <a:chOff x="69150" y="137187"/>
            <a:chExt cx="9031450" cy="282372"/>
          </a:xfrm>
        </p:grpSpPr>
        <p:cxnSp>
          <p:nvCxnSpPr>
            <p:cNvPr id="30" name="Google Shape;30;p3"/>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3"/>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2" name="Google Shape;32;p3"/>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3" name="Google Shape;33;p3"/>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3"/>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35" name="Google Shape;35;p3"/>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6" name="Google Shape;36;p3"/>
          <p:cNvGrpSpPr/>
          <p:nvPr/>
        </p:nvGrpSpPr>
        <p:grpSpPr>
          <a:xfrm>
            <a:off x="234375" y="117804"/>
            <a:ext cx="256800" cy="256800"/>
            <a:chOff x="234375" y="110636"/>
            <a:chExt cx="256800" cy="256800"/>
          </a:xfrm>
        </p:grpSpPr>
        <p:sp>
          <p:nvSpPr>
            <p:cNvPr id="37" name="Google Shape;37;p3"/>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 name="Google Shape;38;p3"/>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39" name="Google Shape;39;p3"/>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0" name="Google Shape;40;p3"/>
          <p:cNvGrpSpPr/>
          <p:nvPr/>
        </p:nvGrpSpPr>
        <p:grpSpPr>
          <a:xfrm>
            <a:off x="6760300" y="117804"/>
            <a:ext cx="2161200" cy="256800"/>
            <a:chOff x="6760300" y="96350"/>
            <a:chExt cx="2161200" cy="256800"/>
          </a:xfrm>
        </p:grpSpPr>
        <p:sp>
          <p:nvSpPr>
            <p:cNvPr id="41" name="Google Shape;41;p3"/>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2" name="Google Shape;42;p3"/>
            <p:cNvGrpSpPr/>
            <p:nvPr/>
          </p:nvGrpSpPr>
          <p:grpSpPr>
            <a:xfrm>
              <a:off x="8683881" y="115948"/>
              <a:ext cx="159362" cy="217605"/>
              <a:chOff x="2025348" y="3145361"/>
              <a:chExt cx="406327" cy="554831"/>
            </a:xfrm>
          </p:grpSpPr>
          <p:sp>
            <p:nvSpPr>
              <p:cNvPr id="43" name="Google Shape;43;p3"/>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 name="Google Shape;44;p3"/>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45" name="Google Shape;45;p3"/>
          <p:cNvSpPr txBox="1">
            <a:spLocks noGrp="1"/>
          </p:cNvSpPr>
          <p:nvPr>
            <p:ph type="title"/>
          </p:nvPr>
        </p:nvSpPr>
        <p:spPr>
          <a:xfrm>
            <a:off x="1908675" y="2364788"/>
            <a:ext cx="5326500" cy="841800"/>
          </a:xfrm>
          <a:prstGeom prst="rect">
            <a:avLst/>
          </a:prstGeom>
        </p:spPr>
        <p:txBody>
          <a:bodyPr spcFirstLastPara="1" wrap="square" lIns="91425" tIns="91425" rIns="91425" bIns="91425" anchor="ctr" anchorCtr="0">
            <a:noAutofit/>
          </a:bodyPr>
          <a:lstStyle>
            <a:lvl1pPr lvl="0" algn="ctr">
              <a:spcBef>
                <a:spcPct val="0"/>
              </a:spcBef>
              <a:spcAft>
                <a:spcPct val="0"/>
              </a:spcAft>
              <a:buSzPts val="3600"/>
              <a:buNone/>
              <a:defRPr/>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46" name="Google Shape;46;p3"/>
          <p:cNvSpPr txBox="1">
            <a:spLocks noGrp="1"/>
          </p:cNvSpPr>
          <p:nvPr>
            <p:ph type="title" idx="2" hasCustomPrompt="1"/>
          </p:nvPr>
        </p:nvSpPr>
        <p:spPr>
          <a:xfrm>
            <a:off x="2996625" y="1522988"/>
            <a:ext cx="3150900" cy="841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000"/>
              <a:buNone/>
              <a:defRPr sz="6000"/>
            </a:lvl1pPr>
            <a:lvl2pPr lvl="1" algn="ctr" rtl="0">
              <a:spcBef>
                <a:spcPct val="0"/>
              </a:spcBef>
              <a:spcAft>
                <a:spcPct val="0"/>
              </a:spcAft>
              <a:buSzPts val="6000"/>
              <a:buNone/>
              <a:defRPr sz="6000"/>
            </a:lvl2pPr>
            <a:lvl3pPr lvl="2" algn="ctr" rtl="0">
              <a:spcBef>
                <a:spcPct val="0"/>
              </a:spcBef>
              <a:spcAft>
                <a:spcPct val="0"/>
              </a:spcAft>
              <a:buSzPts val="6000"/>
              <a:buNone/>
              <a:defRPr sz="6000"/>
            </a:lvl3pPr>
            <a:lvl4pPr lvl="3" algn="ctr" rtl="0">
              <a:spcBef>
                <a:spcPct val="0"/>
              </a:spcBef>
              <a:spcAft>
                <a:spcPct val="0"/>
              </a:spcAft>
              <a:buSzPts val="6000"/>
              <a:buNone/>
              <a:defRPr sz="6000"/>
            </a:lvl4pPr>
            <a:lvl5pPr lvl="4" algn="ctr" rtl="0">
              <a:spcBef>
                <a:spcPct val="0"/>
              </a:spcBef>
              <a:spcAft>
                <a:spcPct val="0"/>
              </a:spcAft>
              <a:buSzPts val="6000"/>
              <a:buNone/>
              <a:defRPr sz="6000"/>
            </a:lvl5pPr>
            <a:lvl6pPr lvl="5" algn="ctr" rtl="0">
              <a:spcBef>
                <a:spcPct val="0"/>
              </a:spcBef>
              <a:spcAft>
                <a:spcPct val="0"/>
              </a:spcAft>
              <a:buSzPts val="6000"/>
              <a:buNone/>
              <a:defRPr sz="6000"/>
            </a:lvl6pPr>
            <a:lvl7pPr lvl="6" algn="ctr" rtl="0">
              <a:spcBef>
                <a:spcPct val="0"/>
              </a:spcBef>
              <a:spcAft>
                <a:spcPct val="0"/>
              </a:spcAft>
              <a:buSzPts val="6000"/>
              <a:buNone/>
              <a:defRPr sz="6000"/>
            </a:lvl7pPr>
            <a:lvl8pPr lvl="7" algn="ctr" rtl="0">
              <a:spcBef>
                <a:spcPct val="0"/>
              </a:spcBef>
              <a:spcAft>
                <a:spcPct val="0"/>
              </a:spcAft>
              <a:buSzPts val="6000"/>
              <a:buNone/>
              <a:defRPr sz="6000"/>
            </a:lvl8pPr>
            <a:lvl9pPr lvl="8" algn="ctr" rtl="0">
              <a:spcBef>
                <a:spcPct val="0"/>
              </a:spcBef>
              <a:spcAft>
                <a:spcPct val="0"/>
              </a:spcAft>
              <a:buSzPts val="6000"/>
              <a:buNone/>
              <a:defRPr sz="6000"/>
            </a:lvl9pPr>
          </a:lstStyle>
          <a:p>
            <a:r>
              <a:t>xx%</a:t>
            </a:r>
          </a:p>
        </p:txBody>
      </p:sp>
      <p:sp>
        <p:nvSpPr>
          <p:cNvPr id="47" name="Google Shape;47;p3"/>
          <p:cNvSpPr txBox="1">
            <a:spLocks noGrp="1"/>
          </p:cNvSpPr>
          <p:nvPr>
            <p:ph type="subTitle" idx="1"/>
          </p:nvPr>
        </p:nvSpPr>
        <p:spPr>
          <a:xfrm>
            <a:off x="1908825" y="3310913"/>
            <a:ext cx="5326500" cy="3096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grpSp>
        <p:nvGrpSpPr>
          <p:cNvPr id="49" name="Google Shape;49;p4"/>
          <p:cNvGrpSpPr/>
          <p:nvPr/>
        </p:nvGrpSpPr>
        <p:grpSpPr>
          <a:xfrm>
            <a:off x="69150" y="137187"/>
            <a:ext cx="9031450" cy="282372"/>
            <a:chOff x="69150" y="137187"/>
            <a:chExt cx="9031450" cy="282372"/>
          </a:xfrm>
        </p:grpSpPr>
        <p:cxnSp>
          <p:nvCxnSpPr>
            <p:cNvPr id="50" name="Google Shape;50;p4"/>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1" name="Google Shape;51;p4"/>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4"/>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4"/>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 name="Google Shape;54;p4"/>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5" name="Google Shape;55;p4"/>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6" name="Google Shape;56;p4"/>
          <p:cNvGrpSpPr/>
          <p:nvPr/>
        </p:nvGrpSpPr>
        <p:grpSpPr>
          <a:xfrm>
            <a:off x="234375" y="117804"/>
            <a:ext cx="256800" cy="256800"/>
            <a:chOff x="234375" y="110636"/>
            <a:chExt cx="256800" cy="256800"/>
          </a:xfrm>
        </p:grpSpPr>
        <p:sp>
          <p:nvSpPr>
            <p:cNvPr id="57" name="Google Shape;57;p4"/>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 name="Google Shape;58;p4"/>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9" name="Google Shape;59;p4"/>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60" name="Google Shape;60;p4"/>
          <p:cNvGrpSpPr/>
          <p:nvPr/>
        </p:nvGrpSpPr>
        <p:grpSpPr>
          <a:xfrm>
            <a:off x="6760300" y="117804"/>
            <a:ext cx="2161200" cy="256800"/>
            <a:chOff x="6760300" y="96350"/>
            <a:chExt cx="2161200" cy="256800"/>
          </a:xfrm>
        </p:grpSpPr>
        <p:sp>
          <p:nvSpPr>
            <p:cNvPr id="61" name="Google Shape;61;p4"/>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2" name="Google Shape;62;p4"/>
            <p:cNvGrpSpPr/>
            <p:nvPr/>
          </p:nvGrpSpPr>
          <p:grpSpPr>
            <a:xfrm>
              <a:off x="8683881" y="115948"/>
              <a:ext cx="159362" cy="217605"/>
              <a:chOff x="2025348" y="3145361"/>
              <a:chExt cx="406327" cy="554831"/>
            </a:xfrm>
          </p:grpSpPr>
          <p:sp>
            <p:nvSpPr>
              <p:cNvPr id="63" name="Google Shape;63;p4"/>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 name="Google Shape;64;p4"/>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65" name="Google Shape;65;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66" name="Google Shape;66;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ctr" anchorCtr="0">
            <a:noAutofit/>
          </a:bodyPr>
          <a:lstStyle>
            <a:lvl1pPr marL="457200" lvl="0" indent="-259080" rtl="0">
              <a:lnSpc>
                <a:spcPct val="100000"/>
              </a:lnSpc>
              <a:spcBef>
                <a:spcPct val="0"/>
              </a:spcBef>
              <a:spcAft>
                <a:spcPct val="0"/>
              </a:spcAft>
              <a:buClr>
                <a:schemeClr val="lt1"/>
              </a:buClr>
              <a:buSzPts val="480"/>
              <a:buAutoNum type="arabicPeriod"/>
              <a:defRPr sz="1000">
                <a:solidFill>
                  <a:srgbClr val="434343"/>
                </a:solidFill>
              </a:defRPr>
            </a:lvl1pPr>
            <a:lvl2pPr marL="914400" lvl="1" indent="-259080" rtl="0">
              <a:lnSpc>
                <a:spcPct val="115000"/>
              </a:lnSpc>
              <a:spcBef>
                <a:spcPct val="0"/>
              </a:spcBef>
              <a:spcAft>
                <a:spcPct val="0"/>
              </a:spcAft>
              <a:buClr>
                <a:schemeClr val="lt1"/>
              </a:buClr>
              <a:buSzPts val="480"/>
              <a:buFont typeface="Roboto Condensed Light"/>
              <a:buAutoNum type="alphaLcPeriod"/>
              <a:defRPr>
                <a:solidFill>
                  <a:srgbClr val="434343"/>
                </a:solidFill>
              </a:defRPr>
            </a:lvl2pPr>
            <a:lvl3pPr marL="1371600" lvl="2" indent="-259080" rtl="0">
              <a:lnSpc>
                <a:spcPct val="115000"/>
              </a:lnSpc>
              <a:spcBef>
                <a:spcPct val="0"/>
              </a:spcBef>
              <a:spcAft>
                <a:spcPct val="0"/>
              </a:spcAft>
              <a:buClr>
                <a:schemeClr val="lt1"/>
              </a:buClr>
              <a:buSzPts val="480"/>
              <a:buFont typeface="Roboto Condensed Light"/>
              <a:buAutoNum type="romanLcPeriod"/>
              <a:defRPr>
                <a:solidFill>
                  <a:srgbClr val="434343"/>
                </a:solidFill>
              </a:defRPr>
            </a:lvl3pPr>
            <a:lvl4pPr marL="1828800" lvl="3" indent="-259080" rtl="0">
              <a:lnSpc>
                <a:spcPct val="115000"/>
              </a:lnSpc>
              <a:spcBef>
                <a:spcPct val="0"/>
              </a:spcBef>
              <a:spcAft>
                <a:spcPct val="0"/>
              </a:spcAft>
              <a:buClr>
                <a:schemeClr val="lt1"/>
              </a:buClr>
              <a:buSzPts val="480"/>
              <a:buFont typeface="Roboto Condensed Light"/>
              <a:buAutoNum type="arabicPeriod"/>
              <a:defRPr>
                <a:solidFill>
                  <a:srgbClr val="434343"/>
                </a:solidFill>
              </a:defRPr>
            </a:lvl4pPr>
            <a:lvl5pPr marL="2286000" lvl="4" indent="-259079" rtl="0">
              <a:lnSpc>
                <a:spcPct val="115000"/>
              </a:lnSpc>
              <a:spcBef>
                <a:spcPct val="0"/>
              </a:spcBef>
              <a:spcAft>
                <a:spcPct val="0"/>
              </a:spcAft>
              <a:buClr>
                <a:schemeClr val="lt1"/>
              </a:buClr>
              <a:buSzPts val="480"/>
              <a:buFont typeface="Roboto Condensed Light"/>
              <a:buAutoNum type="alphaLcPeriod"/>
              <a:defRPr>
                <a:solidFill>
                  <a:srgbClr val="434343"/>
                </a:solidFill>
              </a:defRPr>
            </a:lvl5pPr>
            <a:lvl6pPr marL="2743200" lvl="5" indent="-259079" rtl="0">
              <a:lnSpc>
                <a:spcPct val="115000"/>
              </a:lnSpc>
              <a:spcBef>
                <a:spcPct val="0"/>
              </a:spcBef>
              <a:spcAft>
                <a:spcPct val="0"/>
              </a:spcAft>
              <a:buClr>
                <a:schemeClr val="lt1"/>
              </a:buClr>
              <a:buSzPts val="480"/>
              <a:buFont typeface="Roboto Condensed Light"/>
              <a:buAutoNum type="romanLcPeriod"/>
              <a:defRPr>
                <a:solidFill>
                  <a:srgbClr val="434343"/>
                </a:solidFill>
              </a:defRPr>
            </a:lvl6pPr>
            <a:lvl7pPr marL="3200400" lvl="6" indent="-259079" rtl="0">
              <a:lnSpc>
                <a:spcPct val="115000"/>
              </a:lnSpc>
              <a:spcBef>
                <a:spcPct val="0"/>
              </a:spcBef>
              <a:spcAft>
                <a:spcPct val="0"/>
              </a:spcAft>
              <a:buClr>
                <a:schemeClr val="lt1"/>
              </a:buClr>
              <a:buSzPts val="480"/>
              <a:buFont typeface="Roboto Condensed Light"/>
              <a:buAutoNum type="arabicPeriod"/>
              <a:defRPr>
                <a:solidFill>
                  <a:srgbClr val="434343"/>
                </a:solidFill>
              </a:defRPr>
            </a:lvl7pPr>
            <a:lvl8pPr marL="3657600" lvl="7" indent="-259079" rtl="0">
              <a:lnSpc>
                <a:spcPct val="115000"/>
              </a:lnSpc>
              <a:spcBef>
                <a:spcPct val="0"/>
              </a:spcBef>
              <a:spcAft>
                <a:spcPct val="0"/>
              </a:spcAft>
              <a:buClr>
                <a:schemeClr val="lt1"/>
              </a:buClr>
              <a:buSzPts val="480"/>
              <a:buFont typeface="Roboto Condensed Light"/>
              <a:buAutoNum type="alphaLcPeriod"/>
              <a:defRPr>
                <a:solidFill>
                  <a:srgbClr val="434343"/>
                </a:solidFill>
              </a:defRPr>
            </a:lvl8pPr>
            <a:lvl9pPr marL="4114800" lvl="8" indent="-259079" rtl="0">
              <a:lnSpc>
                <a:spcPct val="115000"/>
              </a:lnSpc>
              <a:spcBef>
                <a:spcPct val="0"/>
              </a:spcBef>
              <a:spcAft>
                <a:spcPct val="0"/>
              </a:spcAft>
              <a:buClr>
                <a:schemeClr val="lt1"/>
              </a:buClr>
              <a:buSzPts val="480"/>
              <a:buFont typeface="Roboto Condensed Light"/>
              <a:buAutoNum type="romanLcPeriod"/>
              <a:defRPr>
                <a:solidFill>
                  <a:srgbClr val="434343"/>
                </a:solidFill>
              </a:defRPr>
            </a:lvl9pPr>
          </a:lstStyle>
          <a:p>
            <a:endParaRP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grpSp>
        <p:nvGrpSpPr>
          <p:cNvPr id="68" name="Google Shape;68;p5"/>
          <p:cNvGrpSpPr/>
          <p:nvPr/>
        </p:nvGrpSpPr>
        <p:grpSpPr>
          <a:xfrm>
            <a:off x="69150" y="137187"/>
            <a:ext cx="9031450" cy="282372"/>
            <a:chOff x="69150" y="137187"/>
            <a:chExt cx="9031450" cy="282372"/>
          </a:xfrm>
        </p:grpSpPr>
        <p:cxnSp>
          <p:nvCxnSpPr>
            <p:cNvPr id="69" name="Google Shape;69;p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0" name="Google Shape;70;p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74" name="Google Shape;74;p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75" name="Google Shape;75;p5"/>
          <p:cNvGrpSpPr/>
          <p:nvPr/>
        </p:nvGrpSpPr>
        <p:grpSpPr>
          <a:xfrm>
            <a:off x="234375" y="117804"/>
            <a:ext cx="256800" cy="256800"/>
            <a:chOff x="234375" y="110636"/>
            <a:chExt cx="256800" cy="256800"/>
          </a:xfrm>
        </p:grpSpPr>
        <p:sp>
          <p:nvSpPr>
            <p:cNvPr id="76" name="Google Shape;76;p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7" name="Google Shape;77;p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78" name="Google Shape;78;p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79" name="Google Shape;79;p5"/>
          <p:cNvGrpSpPr/>
          <p:nvPr/>
        </p:nvGrpSpPr>
        <p:grpSpPr>
          <a:xfrm>
            <a:off x="6760300" y="117804"/>
            <a:ext cx="2161200" cy="256800"/>
            <a:chOff x="6760300" y="96350"/>
            <a:chExt cx="2161200" cy="256800"/>
          </a:xfrm>
        </p:grpSpPr>
        <p:sp>
          <p:nvSpPr>
            <p:cNvPr id="80" name="Google Shape;80;p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81" name="Google Shape;81;p5"/>
            <p:cNvGrpSpPr/>
            <p:nvPr/>
          </p:nvGrpSpPr>
          <p:grpSpPr>
            <a:xfrm>
              <a:off x="8683881" y="115948"/>
              <a:ext cx="159362" cy="217605"/>
              <a:chOff x="2025348" y="3145361"/>
              <a:chExt cx="406327" cy="554831"/>
            </a:xfrm>
          </p:grpSpPr>
          <p:sp>
            <p:nvSpPr>
              <p:cNvPr id="82" name="Google Shape;82;p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3" name="Google Shape;83;p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84" name="Google Shape;84;p5"/>
          <p:cNvSpPr txBox="1">
            <a:spLocks noGrp="1"/>
          </p:cNvSpPr>
          <p:nvPr>
            <p:ph type="subTitle" idx="1"/>
          </p:nvPr>
        </p:nvSpPr>
        <p:spPr>
          <a:xfrm>
            <a:off x="897338" y="1992600"/>
            <a:ext cx="3390600" cy="444900"/>
          </a:xfrm>
          <a:prstGeom prst="rect">
            <a:avLst/>
          </a:prstGeom>
        </p:spPr>
        <p:txBody>
          <a:bodyPr spcFirstLastPara="1" wrap="square" lIns="91425" tIns="91425" rIns="91425" bIns="91425" anchor="ctr" anchorCtr="0">
            <a:noAutofit/>
          </a:bodyPr>
          <a:lstStyle>
            <a:lvl1pPr lvl="0">
              <a:lnSpc>
                <a:spcPct val="100000"/>
              </a:lnSpc>
              <a:spcBef>
                <a:spcPct val="0"/>
              </a:spcBef>
              <a:spcAft>
                <a:spcPct val="0"/>
              </a:spcAft>
              <a:buSzPts val="2500"/>
              <a:buFont typeface="Bebas Neue"/>
              <a:buNone/>
              <a:defRPr sz="2400">
                <a:latin typeface="Chakra Petch Medium"/>
                <a:ea typeface="Chakra Petch Medium"/>
                <a:cs typeface="Chakra Petch Medium"/>
                <a:sym typeface="Chakra Petch Medium"/>
              </a:defRPr>
            </a:lvl1pPr>
            <a:lvl2pPr lvl="1" algn="ctr">
              <a:lnSpc>
                <a:spcPct val="100000"/>
              </a:lnSpc>
              <a:spcBef>
                <a:spcPct val="0"/>
              </a:spcBef>
              <a:spcAft>
                <a:spcPct val="0"/>
              </a:spcAft>
              <a:buSzPts val="2500"/>
              <a:buFont typeface="Bebas Neue"/>
              <a:buNone/>
              <a:defRPr sz="2500">
                <a:latin typeface="Bebas Neue"/>
                <a:ea typeface="Bebas Neue"/>
                <a:cs typeface="Bebas Neue"/>
                <a:sym typeface="Bebas Neue"/>
              </a:defRPr>
            </a:lvl2pPr>
            <a:lvl3pPr lvl="2" algn="ctr">
              <a:lnSpc>
                <a:spcPct val="100000"/>
              </a:lnSpc>
              <a:spcBef>
                <a:spcPct val="0"/>
              </a:spcBef>
              <a:spcAft>
                <a:spcPct val="0"/>
              </a:spcAft>
              <a:buSzPts val="2500"/>
              <a:buFont typeface="Bebas Neue"/>
              <a:buNone/>
              <a:defRPr sz="2500">
                <a:latin typeface="Bebas Neue"/>
                <a:ea typeface="Bebas Neue"/>
                <a:cs typeface="Bebas Neue"/>
                <a:sym typeface="Bebas Neue"/>
              </a:defRPr>
            </a:lvl3pPr>
            <a:lvl4pPr lvl="3" algn="ctr">
              <a:lnSpc>
                <a:spcPct val="100000"/>
              </a:lnSpc>
              <a:spcBef>
                <a:spcPct val="0"/>
              </a:spcBef>
              <a:spcAft>
                <a:spcPct val="0"/>
              </a:spcAft>
              <a:buSzPts val="2500"/>
              <a:buFont typeface="Bebas Neue"/>
              <a:buNone/>
              <a:defRPr sz="2500">
                <a:latin typeface="Bebas Neue"/>
                <a:ea typeface="Bebas Neue"/>
                <a:cs typeface="Bebas Neue"/>
                <a:sym typeface="Bebas Neue"/>
              </a:defRPr>
            </a:lvl4pPr>
            <a:lvl5pPr lvl="4" algn="ctr">
              <a:lnSpc>
                <a:spcPct val="100000"/>
              </a:lnSpc>
              <a:spcBef>
                <a:spcPct val="0"/>
              </a:spcBef>
              <a:spcAft>
                <a:spcPct val="0"/>
              </a:spcAft>
              <a:buSzPts val="2500"/>
              <a:buFont typeface="Bebas Neue"/>
              <a:buNone/>
              <a:defRPr sz="2500">
                <a:latin typeface="Bebas Neue"/>
                <a:ea typeface="Bebas Neue"/>
                <a:cs typeface="Bebas Neue"/>
                <a:sym typeface="Bebas Neue"/>
              </a:defRPr>
            </a:lvl5pPr>
            <a:lvl6pPr lvl="5" algn="ctr">
              <a:lnSpc>
                <a:spcPct val="100000"/>
              </a:lnSpc>
              <a:spcBef>
                <a:spcPct val="0"/>
              </a:spcBef>
              <a:spcAft>
                <a:spcPct val="0"/>
              </a:spcAft>
              <a:buSzPts val="2500"/>
              <a:buFont typeface="Bebas Neue"/>
              <a:buNone/>
              <a:defRPr sz="2500">
                <a:latin typeface="Bebas Neue"/>
                <a:ea typeface="Bebas Neue"/>
                <a:cs typeface="Bebas Neue"/>
                <a:sym typeface="Bebas Neue"/>
              </a:defRPr>
            </a:lvl6pPr>
            <a:lvl7pPr lvl="6" algn="ctr">
              <a:lnSpc>
                <a:spcPct val="100000"/>
              </a:lnSpc>
              <a:spcBef>
                <a:spcPct val="0"/>
              </a:spcBef>
              <a:spcAft>
                <a:spcPct val="0"/>
              </a:spcAft>
              <a:buSzPts val="2500"/>
              <a:buFont typeface="Bebas Neue"/>
              <a:buNone/>
              <a:defRPr sz="2500">
                <a:latin typeface="Bebas Neue"/>
                <a:ea typeface="Bebas Neue"/>
                <a:cs typeface="Bebas Neue"/>
                <a:sym typeface="Bebas Neue"/>
              </a:defRPr>
            </a:lvl7pPr>
            <a:lvl8pPr lvl="7" algn="ctr">
              <a:lnSpc>
                <a:spcPct val="100000"/>
              </a:lnSpc>
              <a:spcBef>
                <a:spcPct val="0"/>
              </a:spcBef>
              <a:spcAft>
                <a:spcPct val="0"/>
              </a:spcAft>
              <a:buSzPts val="2500"/>
              <a:buFont typeface="Bebas Neue"/>
              <a:buNone/>
              <a:defRPr sz="2500">
                <a:latin typeface="Bebas Neue"/>
                <a:ea typeface="Bebas Neue"/>
                <a:cs typeface="Bebas Neue"/>
                <a:sym typeface="Bebas Neue"/>
              </a:defRPr>
            </a:lvl8pPr>
            <a:lvl9pPr lvl="8" algn="ctr">
              <a:lnSpc>
                <a:spcPct val="100000"/>
              </a:lnSpc>
              <a:spcBef>
                <a:spcPct val="0"/>
              </a:spcBef>
              <a:spcAft>
                <a:spcPct val="0"/>
              </a:spcAft>
              <a:buSzPts val="2500"/>
              <a:buFont typeface="Bebas Neue"/>
              <a:buNone/>
              <a:defRPr sz="2500">
                <a:latin typeface="Bebas Neue"/>
                <a:ea typeface="Bebas Neue"/>
                <a:cs typeface="Bebas Neue"/>
                <a:sym typeface="Bebas Neue"/>
              </a:defRPr>
            </a:lvl9pPr>
          </a:lstStyle>
          <a:p>
            <a:endParaRPr/>
          </a:p>
        </p:txBody>
      </p:sp>
      <p:sp>
        <p:nvSpPr>
          <p:cNvPr id="85" name="Google Shape;85;p5"/>
          <p:cNvSpPr txBox="1">
            <a:spLocks noGrp="1"/>
          </p:cNvSpPr>
          <p:nvPr>
            <p:ph type="subTitle" idx="2"/>
          </p:nvPr>
        </p:nvSpPr>
        <p:spPr>
          <a:xfrm>
            <a:off x="4856037" y="1992600"/>
            <a:ext cx="3390600" cy="4449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2500"/>
              <a:buFont typeface="Bebas Neue"/>
              <a:buNone/>
              <a:defRPr sz="2400">
                <a:latin typeface="Chakra Petch Medium"/>
                <a:ea typeface="Chakra Petch Medium"/>
                <a:cs typeface="Chakra Petch Medium"/>
                <a:sym typeface="Chakra Petch Medium"/>
              </a:defRPr>
            </a:lvl1pPr>
            <a:lvl2pPr lvl="1" algn="ctr" rtl="0">
              <a:lnSpc>
                <a:spcPct val="100000"/>
              </a:lnSpc>
              <a:spcBef>
                <a:spcPct val="0"/>
              </a:spcBef>
              <a:spcAft>
                <a:spcPct val="0"/>
              </a:spcAft>
              <a:buSzPts val="2500"/>
              <a:buFont typeface="Bebas Neue"/>
              <a:buNone/>
              <a:defRPr sz="2500">
                <a:latin typeface="Bebas Neue"/>
                <a:ea typeface="Bebas Neue"/>
                <a:cs typeface="Bebas Neue"/>
                <a:sym typeface="Bebas Neue"/>
              </a:defRPr>
            </a:lvl2pPr>
            <a:lvl3pPr lvl="2" algn="ctr" rtl="0">
              <a:lnSpc>
                <a:spcPct val="100000"/>
              </a:lnSpc>
              <a:spcBef>
                <a:spcPct val="0"/>
              </a:spcBef>
              <a:spcAft>
                <a:spcPct val="0"/>
              </a:spcAft>
              <a:buSzPts val="2500"/>
              <a:buFont typeface="Bebas Neue"/>
              <a:buNone/>
              <a:defRPr sz="2500">
                <a:latin typeface="Bebas Neue"/>
                <a:ea typeface="Bebas Neue"/>
                <a:cs typeface="Bebas Neue"/>
                <a:sym typeface="Bebas Neue"/>
              </a:defRPr>
            </a:lvl3pPr>
            <a:lvl4pPr lvl="3" algn="ctr" rtl="0">
              <a:lnSpc>
                <a:spcPct val="100000"/>
              </a:lnSpc>
              <a:spcBef>
                <a:spcPct val="0"/>
              </a:spcBef>
              <a:spcAft>
                <a:spcPct val="0"/>
              </a:spcAft>
              <a:buSzPts val="2500"/>
              <a:buFont typeface="Bebas Neue"/>
              <a:buNone/>
              <a:defRPr sz="2500">
                <a:latin typeface="Bebas Neue"/>
                <a:ea typeface="Bebas Neue"/>
                <a:cs typeface="Bebas Neue"/>
                <a:sym typeface="Bebas Neue"/>
              </a:defRPr>
            </a:lvl4pPr>
            <a:lvl5pPr lvl="4" algn="ctr" rtl="0">
              <a:lnSpc>
                <a:spcPct val="100000"/>
              </a:lnSpc>
              <a:spcBef>
                <a:spcPct val="0"/>
              </a:spcBef>
              <a:spcAft>
                <a:spcPct val="0"/>
              </a:spcAft>
              <a:buSzPts val="2500"/>
              <a:buFont typeface="Bebas Neue"/>
              <a:buNone/>
              <a:defRPr sz="2500">
                <a:latin typeface="Bebas Neue"/>
                <a:ea typeface="Bebas Neue"/>
                <a:cs typeface="Bebas Neue"/>
                <a:sym typeface="Bebas Neue"/>
              </a:defRPr>
            </a:lvl5pPr>
            <a:lvl6pPr lvl="5" algn="ctr" rtl="0">
              <a:lnSpc>
                <a:spcPct val="100000"/>
              </a:lnSpc>
              <a:spcBef>
                <a:spcPct val="0"/>
              </a:spcBef>
              <a:spcAft>
                <a:spcPct val="0"/>
              </a:spcAft>
              <a:buSzPts val="2500"/>
              <a:buFont typeface="Bebas Neue"/>
              <a:buNone/>
              <a:defRPr sz="2500">
                <a:latin typeface="Bebas Neue"/>
                <a:ea typeface="Bebas Neue"/>
                <a:cs typeface="Bebas Neue"/>
                <a:sym typeface="Bebas Neue"/>
              </a:defRPr>
            </a:lvl6pPr>
            <a:lvl7pPr lvl="6" algn="ctr" rtl="0">
              <a:lnSpc>
                <a:spcPct val="100000"/>
              </a:lnSpc>
              <a:spcBef>
                <a:spcPct val="0"/>
              </a:spcBef>
              <a:spcAft>
                <a:spcPct val="0"/>
              </a:spcAft>
              <a:buSzPts val="2500"/>
              <a:buFont typeface="Bebas Neue"/>
              <a:buNone/>
              <a:defRPr sz="2500">
                <a:latin typeface="Bebas Neue"/>
                <a:ea typeface="Bebas Neue"/>
                <a:cs typeface="Bebas Neue"/>
                <a:sym typeface="Bebas Neue"/>
              </a:defRPr>
            </a:lvl7pPr>
            <a:lvl8pPr lvl="7" algn="ctr" rtl="0">
              <a:lnSpc>
                <a:spcPct val="100000"/>
              </a:lnSpc>
              <a:spcBef>
                <a:spcPct val="0"/>
              </a:spcBef>
              <a:spcAft>
                <a:spcPct val="0"/>
              </a:spcAft>
              <a:buSzPts val="2500"/>
              <a:buFont typeface="Bebas Neue"/>
              <a:buNone/>
              <a:defRPr sz="2500">
                <a:latin typeface="Bebas Neue"/>
                <a:ea typeface="Bebas Neue"/>
                <a:cs typeface="Bebas Neue"/>
                <a:sym typeface="Bebas Neue"/>
              </a:defRPr>
            </a:lvl8pPr>
            <a:lvl9pPr lvl="8" algn="ctr" rtl="0">
              <a:lnSpc>
                <a:spcPct val="100000"/>
              </a:lnSpc>
              <a:spcBef>
                <a:spcPct val="0"/>
              </a:spcBef>
              <a:spcAft>
                <a:spcPct val="0"/>
              </a:spcAft>
              <a:buSzPts val="2500"/>
              <a:buFont typeface="Bebas Neue"/>
              <a:buNone/>
              <a:defRPr sz="2500">
                <a:latin typeface="Bebas Neue"/>
                <a:ea typeface="Bebas Neue"/>
                <a:cs typeface="Bebas Neue"/>
                <a:sym typeface="Bebas Neue"/>
              </a:defRPr>
            </a:lvl9pPr>
          </a:lstStyle>
          <a:p>
            <a:endParaRPr/>
          </a:p>
        </p:txBody>
      </p:sp>
      <p:sp>
        <p:nvSpPr>
          <p:cNvPr id="86" name="Google Shape;86;p5"/>
          <p:cNvSpPr txBox="1">
            <a:spLocks noGrp="1"/>
          </p:cNvSpPr>
          <p:nvPr>
            <p:ph type="subTitle" idx="3"/>
          </p:nvPr>
        </p:nvSpPr>
        <p:spPr>
          <a:xfrm>
            <a:off x="8973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87" name="Google Shape;87;p5"/>
          <p:cNvSpPr txBox="1">
            <a:spLocks noGrp="1"/>
          </p:cNvSpPr>
          <p:nvPr>
            <p:ph type="subTitle" idx="4"/>
          </p:nvPr>
        </p:nvSpPr>
        <p:spPr>
          <a:xfrm>
            <a:off x="4856038" y="2437500"/>
            <a:ext cx="3390600" cy="7134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88" name="Google Shape;88;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CF62E22B-21A5-4F48-A941-C9D7E72BEFC6}" type="datetimeFigureOut">
              <a:rPr lang="en-US" smtClean="0"/>
              <a:t>3/9/2023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grpSp>
        <p:nvGrpSpPr>
          <p:cNvPr id="90" name="Google Shape;90;p6"/>
          <p:cNvGrpSpPr/>
          <p:nvPr/>
        </p:nvGrpSpPr>
        <p:grpSpPr>
          <a:xfrm>
            <a:off x="69150" y="137187"/>
            <a:ext cx="9031450" cy="282372"/>
            <a:chOff x="69150" y="137187"/>
            <a:chExt cx="9031450" cy="282372"/>
          </a:xfrm>
        </p:grpSpPr>
        <p:cxnSp>
          <p:nvCxnSpPr>
            <p:cNvPr id="91" name="Google Shape;91;p6"/>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6"/>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93" name="Google Shape;93;p6"/>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94" name="Google Shape;94;p6"/>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95" name="Google Shape;95;p6"/>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96" name="Google Shape;96;p6"/>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97" name="Google Shape;97;p6"/>
          <p:cNvGrpSpPr/>
          <p:nvPr/>
        </p:nvGrpSpPr>
        <p:grpSpPr>
          <a:xfrm>
            <a:off x="234375" y="117804"/>
            <a:ext cx="256800" cy="256800"/>
            <a:chOff x="234375" y="110636"/>
            <a:chExt cx="256800" cy="256800"/>
          </a:xfrm>
        </p:grpSpPr>
        <p:sp>
          <p:nvSpPr>
            <p:cNvPr id="98" name="Google Shape;98;p6"/>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99" name="Google Shape;99;p6"/>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00" name="Google Shape;100;p6"/>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01" name="Google Shape;101;p6"/>
          <p:cNvGrpSpPr/>
          <p:nvPr/>
        </p:nvGrpSpPr>
        <p:grpSpPr>
          <a:xfrm>
            <a:off x="6760300" y="117804"/>
            <a:ext cx="2161200" cy="256800"/>
            <a:chOff x="6760300" y="96350"/>
            <a:chExt cx="2161200" cy="256800"/>
          </a:xfrm>
        </p:grpSpPr>
        <p:sp>
          <p:nvSpPr>
            <p:cNvPr id="102" name="Google Shape;102;p6"/>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03" name="Google Shape;103;p6"/>
            <p:cNvGrpSpPr/>
            <p:nvPr/>
          </p:nvGrpSpPr>
          <p:grpSpPr>
            <a:xfrm>
              <a:off x="8683881" y="115948"/>
              <a:ext cx="159362" cy="217605"/>
              <a:chOff x="2025348" y="3145361"/>
              <a:chExt cx="406327" cy="554831"/>
            </a:xfrm>
          </p:grpSpPr>
          <p:sp>
            <p:nvSpPr>
              <p:cNvPr id="104" name="Google Shape;104;p6"/>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05" name="Google Shape;105;p6"/>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06" name="Google Shape;106;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7"/>
        <p:cNvGrpSpPr/>
        <p:nvPr/>
      </p:nvGrpSpPr>
      <p:grpSpPr>
        <a:xfrm>
          <a:off x="0" y="0"/>
          <a:ext cx="0" cy="0"/>
          <a:chOff x="0" y="0"/>
          <a:chExt cx="0" cy="0"/>
        </a:xfrm>
      </p:grpSpPr>
      <p:grpSp>
        <p:nvGrpSpPr>
          <p:cNvPr id="108" name="Google Shape;108;p7"/>
          <p:cNvGrpSpPr/>
          <p:nvPr/>
        </p:nvGrpSpPr>
        <p:grpSpPr>
          <a:xfrm>
            <a:off x="69150" y="137187"/>
            <a:ext cx="9031450" cy="282372"/>
            <a:chOff x="69150" y="137187"/>
            <a:chExt cx="9031450" cy="282372"/>
          </a:xfrm>
        </p:grpSpPr>
        <p:cxnSp>
          <p:nvCxnSpPr>
            <p:cNvPr id="109" name="Google Shape;109;p7"/>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0" name="Google Shape;110;p7"/>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1" name="Google Shape;111;p7"/>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2" name="Google Shape;112;p7"/>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7"/>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14" name="Google Shape;114;p7"/>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15" name="Google Shape;115;p7"/>
          <p:cNvGrpSpPr/>
          <p:nvPr/>
        </p:nvGrpSpPr>
        <p:grpSpPr>
          <a:xfrm>
            <a:off x="234375" y="117804"/>
            <a:ext cx="256800" cy="256800"/>
            <a:chOff x="234375" y="110636"/>
            <a:chExt cx="256800" cy="256800"/>
          </a:xfrm>
        </p:grpSpPr>
        <p:sp>
          <p:nvSpPr>
            <p:cNvPr id="116" name="Google Shape;116;p7"/>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17" name="Google Shape;117;p7"/>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18" name="Google Shape;118;p7"/>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19" name="Google Shape;119;p7"/>
          <p:cNvGrpSpPr/>
          <p:nvPr/>
        </p:nvGrpSpPr>
        <p:grpSpPr>
          <a:xfrm>
            <a:off x="6760300" y="117804"/>
            <a:ext cx="2161200" cy="256800"/>
            <a:chOff x="6760300" y="96350"/>
            <a:chExt cx="2161200" cy="256800"/>
          </a:xfrm>
        </p:grpSpPr>
        <p:sp>
          <p:nvSpPr>
            <p:cNvPr id="120" name="Google Shape;120;p7"/>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21" name="Google Shape;121;p7"/>
            <p:cNvGrpSpPr/>
            <p:nvPr/>
          </p:nvGrpSpPr>
          <p:grpSpPr>
            <a:xfrm>
              <a:off x="8683881" y="115948"/>
              <a:ext cx="159362" cy="217605"/>
              <a:chOff x="2025348" y="3145361"/>
              <a:chExt cx="406327" cy="554831"/>
            </a:xfrm>
          </p:grpSpPr>
          <p:sp>
            <p:nvSpPr>
              <p:cNvPr id="122" name="Google Shape;122;p7"/>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23" name="Google Shape;123;p7"/>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24" name="Google Shape;124;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125" name="Google Shape;125;p7"/>
          <p:cNvSpPr txBox="1">
            <a:spLocks noGrp="1"/>
          </p:cNvSpPr>
          <p:nvPr>
            <p:ph type="body" idx="1"/>
          </p:nvPr>
        </p:nvSpPr>
        <p:spPr>
          <a:xfrm>
            <a:off x="720000" y="1152475"/>
            <a:ext cx="51993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ct val="0"/>
              </a:spcBef>
              <a:spcAft>
                <a:spcPct val="0"/>
              </a:spcAft>
              <a:buClr>
                <a:srgbClr val="BA4C96"/>
              </a:buClr>
              <a:buSzPts val="1600"/>
              <a:buFont typeface="Poppins"/>
              <a:buChar char="●"/>
              <a:defRPr sz="1500">
                <a:solidFill>
                  <a:srgbClr val="434343"/>
                </a:solidFill>
              </a:defRPr>
            </a:lvl1pPr>
            <a:lvl2pPr marL="914400" lvl="1" indent="-330200" rtl="0">
              <a:lnSpc>
                <a:spcPct val="115000"/>
              </a:lnSpc>
              <a:spcBef>
                <a:spcPct val="0"/>
              </a:spcBef>
              <a:spcAft>
                <a:spcPct val="0"/>
              </a:spcAft>
              <a:buClr>
                <a:schemeClr val="lt1"/>
              </a:buClr>
              <a:buSzPts val="1600"/>
              <a:buFont typeface="Poppins"/>
              <a:buChar char="○"/>
              <a:defRPr>
                <a:solidFill>
                  <a:srgbClr val="434343"/>
                </a:solidFill>
              </a:defRPr>
            </a:lvl2pPr>
            <a:lvl3pPr marL="1371600" lvl="2" indent="-330200" rtl="0">
              <a:lnSpc>
                <a:spcPct val="115000"/>
              </a:lnSpc>
              <a:spcBef>
                <a:spcPct val="0"/>
              </a:spcBef>
              <a:spcAft>
                <a:spcPct val="0"/>
              </a:spcAft>
              <a:buClr>
                <a:schemeClr val="lt1"/>
              </a:buClr>
              <a:buSzPts val="1600"/>
              <a:buFont typeface="Poppins"/>
              <a:buChar char="■"/>
              <a:defRPr>
                <a:solidFill>
                  <a:srgbClr val="434343"/>
                </a:solidFill>
              </a:defRPr>
            </a:lvl3pPr>
            <a:lvl4pPr marL="1828800" lvl="3" indent="-330200" rtl="0">
              <a:lnSpc>
                <a:spcPct val="115000"/>
              </a:lnSpc>
              <a:spcBef>
                <a:spcPct val="0"/>
              </a:spcBef>
              <a:spcAft>
                <a:spcPct val="0"/>
              </a:spcAft>
              <a:buClr>
                <a:schemeClr val="lt1"/>
              </a:buClr>
              <a:buSzPts val="1600"/>
              <a:buFont typeface="Poppins"/>
              <a:buChar char="●"/>
              <a:defRPr>
                <a:solidFill>
                  <a:srgbClr val="434343"/>
                </a:solidFill>
              </a:defRPr>
            </a:lvl4pPr>
            <a:lvl5pPr marL="2286000" lvl="4" indent="-330200" rtl="0">
              <a:lnSpc>
                <a:spcPct val="115000"/>
              </a:lnSpc>
              <a:spcBef>
                <a:spcPct val="0"/>
              </a:spcBef>
              <a:spcAft>
                <a:spcPct val="0"/>
              </a:spcAft>
              <a:buClr>
                <a:schemeClr val="lt1"/>
              </a:buClr>
              <a:buSzPts val="1600"/>
              <a:buFont typeface="Poppins"/>
              <a:buChar char="○"/>
              <a:defRPr>
                <a:solidFill>
                  <a:srgbClr val="434343"/>
                </a:solidFill>
              </a:defRPr>
            </a:lvl5pPr>
            <a:lvl6pPr marL="2743200" lvl="5" indent="-330200" rtl="0">
              <a:lnSpc>
                <a:spcPct val="115000"/>
              </a:lnSpc>
              <a:spcBef>
                <a:spcPct val="0"/>
              </a:spcBef>
              <a:spcAft>
                <a:spcPct val="0"/>
              </a:spcAft>
              <a:buClr>
                <a:schemeClr val="lt1"/>
              </a:buClr>
              <a:buSzPts val="1600"/>
              <a:buFont typeface="Poppins"/>
              <a:buChar char="■"/>
              <a:defRPr>
                <a:solidFill>
                  <a:srgbClr val="434343"/>
                </a:solidFill>
              </a:defRPr>
            </a:lvl6pPr>
            <a:lvl7pPr marL="3200400" lvl="6" indent="-330200" rtl="0">
              <a:lnSpc>
                <a:spcPct val="115000"/>
              </a:lnSpc>
              <a:spcBef>
                <a:spcPct val="0"/>
              </a:spcBef>
              <a:spcAft>
                <a:spcPct val="0"/>
              </a:spcAft>
              <a:buClr>
                <a:schemeClr val="lt1"/>
              </a:buClr>
              <a:buSzPts val="1600"/>
              <a:buFont typeface="Poppins"/>
              <a:buChar char="●"/>
              <a:defRPr>
                <a:solidFill>
                  <a:srgbClr val="434343"/>
                </a:solidFill>
              </a:defRPr>
            </a:lvl7pPr>
            <a:lvl8pPr marL="3657600" lvl="7" indent="-330200" rtl="0">
              <a:lnSpc>
                <a:spcPct val="115000"/>
              </a:lnSpc>
              <a:spcBef>
                <a:spcPct val="0"/>
              </a:spcBef>
              <a:spcAft>
                <a:spcPct val="0"/>
              </a:spcAft>
              <a:buClr>
                <a:schemeClr val="lt1"/>
              </a:buClr>
              <a:buSzPts val="1600"/>
              <a:buFont typeface="Poppins"/>
              <a:buChar char="○"/>
              <a:defRPr>
                <a:solidFill>
                  <a:srgbClr val="434343"/>
                </a:solidFill>
              </a:defRPr>
            </a:lvl8pPr>
            <a:lvl9pPr marL="4114800" lvl="8" indent="-330200" rtl="0">
              <a:lnSpc>
                <a:spcPct val="115000"/>
              </a:lnSpc>
              <a:spcBef>
                <a:spcPct val="0"/>
              </a:spcBef>
              <a:spcAft>
                <a:spcPct val="0"/>
              </a:spcAft>
              <a:buClr>
                <a:schemeClr val="lt1"/>
              </a:buClr>
              <a:buSzPts val="1600"/>
              <a:buFont typeface="Poppins"/>
              <a:buChar char="■"/>
              <a:defRPr>
                <a:solidFill>
                  <a:srgbClr val="434343"/>
                </a:solidFill>
              </a:defRPr>
            </a:lvl9pPr>
          </a:lstStyle>
          <a:p>
            <a:endParaRP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6"/>
        <p:cNvGrpSpPr/>
        <p:nvPr/>
      </p:nvGrpSpPr>
      <p:grpSpPr>
        <a:xfrm>
          <a:off x="0" y="0"/>
          <a:ext cx="0" cy="0"/>
          <a:chOff x="0" y="0"/>
          <a:chExt cx="0" cy="0"/>
        </a:xfrm>
      </p:grpSpPr>
      <p:grpSp>
        <p:nvGrpSpPr>
          <p:cNvPr id="127" name="Google Shape;127;p8"/>
          <p:cNvGrpSpPr/>
          <p:nvPr/>
        </p:nvGrpSpPr>
        <p:grpSpPr>
          <a:xfrm>
            <a:off x="69150" y="137187"/>
            <a:ext cx="9031450" cy="282372"/>
            <a:chOff x="69150" y="137187"/>
            <a:chExt cx="9031450" cy="282372"/>
          </a:xfrm>
        </p:grpSpPr>
        <p:cxnSp>
          <p:nvCxnSpPr>
            <p:cNvPr id="128" name="Google Shape;128;p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29" name="Google Shape;129;p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0" name="Google Shape;130;p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1" name="Google Shape;131;p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32" name="Google Shape;132;p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33" name="Google Shape;133;p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34" name="Google Shape;134;p8"/>
          <p:cNvGrpSpPr/>
          <p:nvPr/>
        </p:nvGrpSpPr>
        <p:grpSpPr>
          <a:xfrm>
            <a:off x="234375" y="117804"/>
            <a:ext cx="256800" cy="256800"/>
            <a:chOff x="234375" y="110636"/>
            <a:chExt cx="256800" cy="256800"/>
          </a:xfrm>
        </p:grpSpPr>
        <p:sp>
          <p:nvSpPr>
            <p:cNvPr id="135" name="Google Shape;135;p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6" name="Google Shape;136;p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37" name="Google Shape;137;p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38" name="Google Shape;138;p8"/>
          <p:cNvGrpSpPr/>
          <p:nvPr/>
        </p:nvGrpSpPr>
        <p:grpSpPr>
          <a:xfrm>
            <a:off x="6760300" y="117804"/>
            <a:ext cx="2161200" cy="256800"/>
            <a:chOff x="6760300" y="96350"/>
            <a:chExt cx="2161200" cy="256800"/>
          </a:xfrm>
        </p:grpSpPr>
        <p:sp>
          <p:nvSpPr>
            <p:cNvPr id="139" name="Google Shape;139;p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40" name="Google Shape;140;p8"/>
            <p:cNvGrpSpPr/>
            <p:nvPr/>
          </p:nvGrpSpPr>
          <p:grpSpPr>
            <a:xfrm>
              <a:off x="8683881" y="115948"/>
              <a:ext cx="159362" cy="217605"/>
              <a:chOff x="2025348" y="3145361"/>
              <a:chExt cx="406327" cy="554831"/>
            </a:xfrm>
          </p:grpSpPr>
          <p:sp>
            <p:nvSpPr>
              <p:cNvPr id="141" name="Google Shape;141;p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42" name="Google Shape;142;p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43" name="Google Shape;143;p8"/>
          <p:cNvSpPr txBox="1">
            <a:spLocks noGrp="1"/>
          </p:cNvSpPr>
          <p:nvPr>
            <p:ph type="title"/>
          </p:nvPr>
        </p:nvSpPr>
        <p:spPr>
          <a:xfrm>
            <a:off x="715050" y="960600"/>
            <a:ext cx="7713900" cy="3222300"/>
          </a:xfrm>
          <a:prstGeom prst="rect">
            <a:avLst/>
          </a:prstGeom>
        </p:spPr>
        <p:txBody>
          <a:bodyPr spcFirstLastPara="1" wrap="square" lIns="91425" tIns="91425" rIns="91425" bIns="91425" anchor="ctr" anchorCtr="0">
            <a:noAutofit/>
          </a:bodyPr>
          <a:lstStyle>
            <a:lvl1pPr lvl="0" algn="ctr">
              <a:spcBef>
                <a:spcPct val="0"/>
              </a:spcBef>
              <a:spcAft>
                <a:spcPct val="0"/>
              </a:spcAft>
              <a:buSzPts val="6000"/>
              <a:buNone/>
              <a:defRPr sz="11000"/>
            </a:lvl1pPr>
            <a:lvl2pPr lvl="1" algn="ctr">
              <a:spcBef>
                <a:spcPct val="0"/>
              </a:spcBef>
              <a:spcAft>
                <a:spcPct val="0"/>
              </a:spcAft>
              <a:buSzPts val="6000"/>
              <a:buNone/>
              <a:defRPr sz="6000"/>
            </a:lvl2pPr>
            <a:lvl3pPr lvl="2" algn="ctr">
              <a:spcBef>
                <a:spcPct val="0"/>
              </a:spcBef>
              <a:spcAft>
                <a:spcPct val="0"/>
              </a:spcAft>
              <a:buSzPts val="6000"/>
              <a:buNone/>
              <a:defRPr sz="6000"/>
            </a:lvl3pPr>
            <a:lvl4pPr lvl="3" algn="ctr">
              <a:spcBef>
                <a:spcPct val="0"/>
              </a:spcBef>
              <a:spcAft>
                <a:spcPct val="0"/>
              </a:spcAft>
              <a:buSzPts val="6000"/>
              <a:buNone/>
              <a:defRPr sz="6000"/>
            </a:lvl4pPr>
            <a:lvl5pPr lvl="4" algn="ctr">
              <a:spcBef>
                <a:spcPct val="0"/>
              </a:spcBef>
              <a:spcAft>
                <a:spcPct val="0"/>
              </a:spcAft>
              <a:buSzPts val="6000"/>
              <a:buNone/>
              <a:defRPr sz="6000"/>
            </a:lvl5pPr>
            <a:lvl6pPr lvl="5" algn="ctr">
              <a:spcBef>
                <a:spcPct val="0"/>
              </a:spcBef>
              <a:spcAft>
                <a:spcPct val="0"/>
              </a:spcAft>
              <a:buSzPts val="6000"/>
              <a:buNone/>
              <a:defRPr sz="6000"/>
            </a:lvl6pPr>
            <a:lvl7pPr lvl="6" algn="ctr">
              <a:spcBef>
                <a:spcPct val="0"/>
              </a:spcBef>
              <a:spcAft>
                <a:spcPct val="0"/>
              </a:spcAft>
              <a:buSzPts val="6000"/>
              <a:buNone/>
              <a:defRPr sz="6000"/>
            </a:lvl7pPr>
            <a:lvl8pPr lvl="7" algn="ctr">
              <a:spcBef>
                <a:spcPct val="0"/>
              </a:spcBef>
              <a:spcAft>
                <a:spcPct val="0"/>
              </a:spcAft>
              <a:buSzPts val="6000"/>
              <a:buNone/>
              <a:defRPr sz="6000"/>
            </a:lvl8pPr>
            <a:lvl9pPr lvl="8" algn="ctr">
              <a:spcBef>
                <a:spcPct val="0"/>
              </a:spcBef>
              <a:spcAft>
                <a:spcPct val="0"/>
              </a:spcAft>
              <a:buSzPts val="6000"/>
              <a:buNone/>
              <a:defRPr sz="6000"/>
            </a:lvl9pPr>
          </a:lstStyle>
          <a:p>
            <a:endParaRPr/>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grpSp>
        <p:nvGrpSpPr>
          <p:cNvPr id="145" name="Google Shape;145;p9"/>
          <p:cNvGrpSpPr/>
          <p:nvPr/>
        </p:nvGrpSpPr>
        <p:grpSpPr>
          <a:xfrm>
            <a:off x="69150" y="137187"/>
            <a:ext cx="9031450" cy="282372"/>
            <a:chOff x="69150" y="137187"/>
            <a:chExt cx="9031450" cy="282372"/>
          </a:xfrm>
        </p:grpSpPr>
        <p:cxnSp>
          <p:nvCxnSpPr>
            <p:cNvPr id="146" name="Google Shape;146;p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7" name="Google Shape;147;p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49" name="Google Shape;149;p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51" name="Google Shape;151;p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2" name="Google Shape;152;p9"/>
          <p:cNvGrpSpPr/>
          <p:nvPr/>
        </p:nvGrpSpPr>
        <p:grpSpPr>
          <a:xfrm>
            <a:off x="234375" y="117804"/>
            <a:ext cx="256800" cy="256800"/>
            <a:chOff x="234375" y="110636"/>
            <a:chExt cx="256800" cy="256800"/>
          </a:xfrm>
        </p:grpSpPr>
        <p:sp>
          <p:nvSpPr>
            <p:cNvPr id="153" name="Google Shape;153;p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54" name="Google Shape;154;p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55" name="Google Shape;155;p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56" name="Google Shape;156;p9"/>
          <p:cNvGrpSpPr/>
          <p:nvPr/>
        </p:nvGrpSpPr>
        <p:grpSpPr>
          <a:xfrm>
            <a:off x="6760300" y="117804"/>
            <a:ext cx="2161200" cy="256800"/>
            <a:chOff x="6760300" y="96350"/>
            <a:chExt cx="2161200" cy="256800"/>
          </a:xfrm>
        </p:grpSpPr>
        <p:sp>
          <p:nvSpPr>
            <p:cNvPr id="157" name="Google Shape;157;p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58" name="Google Shape;158;p9"/>
            <p:cNvGrpSpPr/>
            <p:nvPr/>
          </p:nvGrpSpPr>
          <p:grpSpPr>
            <a:xfrm>
              <a:off x="8683881" y="115948"/>
              <a:ext cx="159362" cy="217605"/>
              <a:chOff x="2025348" y="3145361"/>
              <a:chExt cx="406327" cy="554831"/>
            </a:xfrm>
          </p:grpSpPr>
          <p:sp>
            <p:nvSpPr>
              <p:cNvPr id="159" name="Google Shape;159;p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60" name="Google Shape;160;p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61" name="Google Shape;161;p9"/>
          <p:cNvSpPr txBox="1">
            <a:spLocks noGrp="1"/>
          </p:cNvSpPr>
          <p:nvPr>
            <p:ph type="title"/>
          </p:nvPr>
        </p:nvSpPr>
        <p:spPr>
          <a:xfrm>
            <a:off x="715100" y="1547575"/>
            <a:ext cx="4661100" cy="6486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600"/>
              <a:buNone/>
              <a:defRPr sz="45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162" name="Google Shape;162;p9"/>
          <p:cNvSpPr txBox="1">
            <a:spLocks noGrp="1"/>
          </p:cNvSpPr>
          <p:nvPr>
            <p:ph type="subTitle" idx="1"/>
          </p:nvPr>
        </p:nvSpPr>
        <p:spPr>
          <a:xfrm>
            <a:off x="715100" y="2305922"/>
            <a:ext cx="4661100" cy="12900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800"/>
            </a:lvl1pPr>
            <a:lvl2pPr lvl="1" algn="ctr" rtl="0">
              <a:lnSpc>
                <a:spcPct val="100000"/>
              </a:lnSpc>
              <a:spcBef>
                <a:spcPct val="0"/>
              </a:spcBef>
              <a:spcAft>
                <a:spcPct val="0"/>
              </a:spcAft>
              <a:buSzPts val="1400"/>
              <a:buNone/>
              <a:defRPr/>
            </a:lvl2pPr>
            <a:lvl3pPr lvl="2" algn="ctr" rtl="0">
              <a:lnSpc>
                <a:spcPct val="100000"/>
              </a:lnSpc>
              <a:spcBef>
                <a:spcPts val="1600"/>
              </a:spcBef>
              <a:spcAft>
                <a:spcPct val="0"/>
              </a:spcAft>
              <a:buSzPts val="1400"/>
              <a:buNone/>
              <a:defRPr/>
            </a:lvl3pPr>
            <a:lvl4pPr lvl="3" algn="ctr" rtl="0">
              <a:lnSpc>
                <a:spcPct val="100000"/>
              </a:lnSpc>
              <a:spcBef>
                <a:spcPts val="1600"/>
              </a:spcBef>
              <a:spcAft>
                <a:spcPct val="0"/>
              </a:spcAft>
              <a:buSzPts val="1400"/>
              <a:buNone/>
              <a:defRPr/>
            </a:lvl4pPr>
            <a:lvl5pPr lvl="4" algn="ctr" rtl="0">
              <a:lnSpc>
                <a:spcPct val="100000"/>
              </a:lnSpc>
              <a:spcBef>
                <a:spcPts val="1600"/>
              </a:spcBef>
              <a:spcAft>
                <a:spcPct val="0"/>
              </a:spcAft>
              <a:buSzPts val="1400"/>
              <a:buNone/>
              <a:defRPr/>
            </a:lvl5pPr>
            <a:lvl6pPr lvl="5" algn="ctr" rtl="0">
              <a:lnSpc>
                <a:spcPct val="100000"/>
              </a:lnSpc>
              <a:spcBef>
                <a:spcPts val="1600"/>
              </a:spcBef>
              <a:spcAft>
                <a:spcPct val="0"/>
              </a:spcAft>
              <a:buSzPts val="1400"/>
              <a:buNone/>
              <a:defRPr/>
            </a:lvl6pPr>
            <a:lvl7pPr lvl="6" algn="ctr" rtl="0">
              <a:lnSpc>
                <a:spcPct val="100000"/>
              </a:lnSpc>
              <a:spcBef>
                <a:spcPts val="1600"/>
              </a:spcBef>
              <a:spcAft>
                <a:spcPct val="0"/>
              </a:spcAft>
              <a:buSzPts val="1400"/>
              <a:buNone/>
              <a:defRPr/>
            </a:lvl7pPr>
            <a:lvl8pPr lvl="7" algn="ctr" rtl="0">
              <a:lnSpc>
                <a:spcPct val="100000"/>
              </a:lnSpc>
              <a:spcBef>
                <a:spcPts val="1600"/>
              </a:spcBef>
              <a:spcAft>
                <a:spcPct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3"/>
        <p:cNvGrpSpPr/>
        <p:nvPr/>
      </p:nvGrpSpPr>
      <p:grpSpPr>
        <a:xfrm>
          <a:off x="0" y="0"/>
          <a:ext cx="0" cy="0"/>
          <a:chOff x="0" y="0"/>
          <a:chExt cx="0" cy="0"/>
        </a:xfrm>
      </p:grpSpPr>
      <p:grpSp>
        <p:nvGrpSpPr>
          <p:cNvPr id="164" name="Google Shape;164;p10"/>
          <p:cNvGrpSpPr/>
          <p:nvPr/>
        </p:nvGrpSpPr>
        <p:grpSpPr>
          <a:xfrm>
            <a:off x="69150" y="137187"/>
            <a:ext cx="9031450" cy="282372"/>
            <a:chOff x="69150" y="137187"/>
            <a:chExt cx="9031450" cy="282372"/>
          </a:xfrm>
        </p:grpSpPr>
        <p:cxnSp>
          <p:nvCxnSpPr>
            <p:cNvPr id="165" name="Google Shape;165;p1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1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1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1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70" name="Google Shape;170;p1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71" name="Google Shape;171;p10"/>
          <p:cNvGrpSpPr/>
          <p:nvPr/>
        </p:nvGrpSpPr>
        <p:grpSpPr>
          <a:xfrm>
            <a:off x="234375" y="117804"/>
            <a:ext cx="256800" cy="256800"/>
            <a:chOff x="234375" y="110636"/>
            <a:chExt cx="256800" cy="256800"/>
          </a:xfrm>
        </p:grpSpPr>
        <p:sp>
          <p:nvSpPr>
            <p:cNvPr id="172" name="Google Shape;172;p1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3" name="Google Shape;173;p1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74" name="Google Shape;174;p1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75" name="Google Shape;175;p10"/>
          <p:cNvGrpSpPr/>
          <p:nvPr/>
        </p:nvGrpSpPr>
        <p:grpSpPr>
          <a:xfrm>
            <a:off x="6760300" y="117804"/>
            <a:ext cx="2161200" cy="256800"/>
            <a:chOff x="6760300" y="96350"/>
            <a:chExt cx="2161200" cy="256800"/>
          </a:xfrm>
        </p:grpSpPr>
        <p:sp>
          <p:nvSpPr>
            <p:cNvPr id="176" name="Google Shape;176;p1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77" name="Google Shape;177;p10"/>
            <p:cNvGrpSpPr/>
            <p:nvPr/>
          </p:nvGrpSpPr>
          <p:grpSpPr>
            <a:xfrm>
              <a:off x="8683881" y="115948"/>
              <a:ext cx="159362" cy="217605"/>
              <a:chOff x="2025348" y="3145361"/>
              <a:chExt cx="406327" cy="554831"/>
            </a:xfrm>
          </p:grpSpPr>
          <p:sp>
            <p:nvSpPr>
              <p:cNvPr id="178" name="Google Shape;178;p1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79" name="Google Shape;179;p1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80" name="Google Shape;180;p10"/>
          <p:cNvSpPr txBox="1">
            <a:spLocks noGrp="1"/>
          </p:cNvSpPr>
          <p:nvPr>
            <p:ph type="title"/>
          </p:nvPr>
        </p:nvSpPr>
        <p:spPr>
          <a:xfrm>
            <a:off x="715100" y="4044450"/>
            <a:ext cx="7713900" cy="564000"/>
          </a:xfrm>
          <a:prstGeom prst="rect">
            <a:avLst/>
          </a:prstGeom>
          <a:solidFill>
            <a:schemeClr val="lt1"/>
          </a:solidFill>
        </p:spPr>
        <p:txBody>
          <a:bodyPr spcFirstLastPara="1" wrap="square" lIns="91425" tIns="91425" rIns="91425" bIns="91425" anchor="ctr" anchorCtr="0">
            <a:noAutofit/>
          </a:bodyPr>
          <a:lstStyle>
            <a:lvl1pPr lvl="0" algn="l" rtl="0">
              <a:spcBef>
                <a:spcPct val="0"/>
              </a:spcBef>
              <a:spcAft>
                <a:spcPct val="0"/>
              </a:spcAft>
              <a:buSzPts val="3500"/>
              <a:buNone/>
              <a:defRPr/>
            </a:lvl1pPr>
            <a:lvl2pPr lvl="1" algn="ctr" rtl="0">
              <a:spcBef>
                <a:spcPct val="0"/>
              </a:spcBef>
              <a:spcAft>
                <a:spcPct val="0"/>
              </a:spcAft>
              <a:buSzPts val="3500"/>
              <a:buNone/>
              <a:defRPr/>
            </a:lvl2pPr>
            <a:lvl3pPr lvl="2" algn="ctr" rtl="0">
              <a:spcBef>
                <a:spcPct val="0"/>
              </a:spcBef>
              <a:spcAft>
                <a:spcPct val="0"/>
              </a:spcAft>
              <a:buSzPts val="3500"/>
              <a:buNone/>
              <a:defRPr/>
            </a:lvl3pPr>
            <a:lvl4pPr lvl="3" algn="ctr" rtl="0">
              <a:spcBef>
                <a:spcPct val="0"/>
              </a:spcBef>
              <a:spcAft>
                <a:spcPct val="0"/>
              </a:spcAft>
              <a:buSzPts val="3500"/>
              <a:buNone/>
              <a:defRPr/>
            </a:lvl4pPr>
            <a:lvl5pPr lvl="4" algn="ctr" rtl="0">
              <a:spcBef>
                <a:spcPct val="0"/>
              </a:spcBef>
              <a:spcAft>
                <a:spcPct val="0"/>
              </a:spcAft>
              <a:buSzPts val="3500"/>
              <a:buNone/>
              <a:defRPr/>
            </a:lvl5pPr>
            <a:lvl6pPr lvl="5" algn="ctr" rtl="0">
              <a:spcBef>
                <a:spcPct val="0"/>
              </a:spcBef>
              <a:spcAft>
                <a:spcPct val="0"/>
              </a:spcAft>
              <a:buSzPts val="3500"/>
              <a:buNone/>
              <a:defRPr/>
            </a:lvl6pPr>
            <a:lvl7pPr lvl="6" algn="ctr" rtl="0">
              <a:spcBef>
                <a:spcPct val="0"/>
              </a:spcBef>
              <a:spcAft>
                <a:spcPct val="0"/>
              </a:spcAft>
              <a:buSzPts val="3500"/>
              <a:buNone/>
              <a:defRPr/>
            </a:lvl7pPr>
            <a:lvl8pPr lvl="7" algn="ctr" rtl="0">
              <a:spcBef>
                <a:spcPct val="0"/>
              </a:spcBef>
              <a:spcAft>
                <a:spcPct val="0"/>
              </a:spcAft>
              <a:buSzPts val="3500"/>
              <a:buNone/>
              <a:defRPr/>
            </a:lvl8pPr>
            <a:lvl9pPr lvl="8" algn="ctr" rtl="0">
              <a:spcBef>
                <a:spcPct val="0"/>
              </a:spcBef>
              <a:spcAft>
                <a:spcPct val="0"/>
              </a:spcAft>
              <a:buSzPts val="3500"/>
              <a:buNone/>
              <a:defRPr/>
            </a:lvl9pPr>
          </a:lstStyle>
          <a:p>
            <a:endParaRP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1"/>
        <p:cNvGrpSpPr/>
        <p:nvPr/>
      </p:nvGrpSpPr>
      <p:grpSpPr>
        <a:xfrm>
          <a:off x="0" y="0"/>
          <a:ext cx="0" cy="0"/>
          <a:chOff x="0" y="0"/>
          <a:chExt cx="0" cy="0"/>
        </a:xfrm>
      </p:grpSpPr>
      <p:grpSp>
        <p:nvGrpSpPr>
          <p:cNvPr id="182" name="Google Shape;182;p11"/>
          <p:cNvGrpSpPr/>
          <p:nvPr/>
        </p:nvGrpSpPr>
        <p:grpSpPr>
          <a:xfrm>
            <a:off x="69150" y="137187"/>
            <a:ext cx="9031450" cy="282372"/>
            <a:chOff x="69150" y="137187"/>
            <a:chExt cx="9031450" cy="282372"/>
          </a:xfrm>
        </p:grpSpPr>
        <p:cxnSp>
          <p:nvCxnSpPr>
            <p:cNvPr id="183" name="Google Shape;183;p11"/>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84" name="Google Shape;184;p11"/>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85" name="Google Shape;185;p11"/>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11"/>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187" name="Google Shape;187;p11"/>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188" name="Google Shape;188;p11"/>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89" name="Google Shape;189;p11"/>
          <p:cNvGrpSpPr/>
          <p:nvPr/>
        </p:nvGrpSpPr>
        <p:grpSpPr>
          <a:xfrm>
            <a:off x="234375" y="117804"/>
            <a:ext cx="256800" cy="256800"/>
            <a:chOff x="234375" y="110636"/>
            <a:chExt cx="256800" cy="256800"/>
          </a:xfrm>
        </p:grpSpPr>
        <p:sp>
          <p:nvSpPr>
            <p:cNvPr id="190" name="Google Shape;190;p11"/>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1" name="Google Shape;191;p11"/>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192" name="Google Shape;192;p11"/>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193" name="Google Shape;193;p11"/>
          <p:cNvGrpSpPr/>
          <p:nvPr/>
        </p:nvGrpSpPr>
        <p:grpSpPr>
          <a:xfrm>
            <a:off x="6760300" y="117804"/>
            <a:ext cx="2161200" cy="256800"/>
            <a:chOff x="6760300" y="96350"/>
            <a:chExt cx="2161200" cy="256800"/>
          </a:xfrm>
        </p:grpSpPr>
        <p:sp>
          <p:nvSpPr>
            <p:cNvPr id="194" name="Google Shape;194;p11"/>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95" name="Google Shape;195;p11"/>
            <p:cNvGrpSpPr/>
            <p:nvPr/>
          </p:nvGrpSpPr>
          <p:grpSpPr>
            <a:xfrm>
              <a:off x="8683881" y="115948"/>
              <a:ext cx="159362" cy="217605"/>
              <a:chOff x="2025348" y="3145361"/>
              <a:chExt cx="406327" cy="554831"/>
            </a:xfrm>
          </p:grpSpPr>
          <p:sp>
            <p:nvSpPr>
              <p:cNvPr id="196" name="Google Shape;196;p11"/>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97" name="Google Shape;197;p11"/>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198" name="Google Shape;198;p11"/>
          <p:cNvSpPr txBox="1">
            <a:spLocks noGrp="1"/>
          </p:cNvSpPr>
          <p:nvPr>
            <p:ph type="title" hasCustomPrompt="1"/>
          </p:nvPr>
        </p:nvSpPr>
        <p:spPr>
          <a:xfrm>
            <a:off x="1284000" y="1459475"/>
            <a:ext cx="6576000" cy="1511100"/>
          </a:xfrm>
          <a:prstGeom prst="rect">
            <a:avLst/>
          </a:prstGeom>
        </p:spPr>
        <p:txBody>
          <a:bodyPr spcFirstLastPara="1" wrap="square" lIns="91425" tIns="91425" rIns="91425" bIns="91425" anchor="ctr" anchorCtr="0">
            <a:noAutofit/>
          </a:bodyPr>
          <a:lstStyle>
            <a:lvl1pPr lvl="0" algn="ctr">
              <a:spcBef>
                <a:spcPct val="0"/>
              </a:spcBef>
              <a:spcAft>
                <a:spcPct val="0"/>
              </a:spcAft>
              <a:buSzPts val="9600"/>
              <a:buNone/>
              <a:defRPr sz="12000"/>
            </a:lvl1pPr>
            <a:lvl2pPr lvl="1" algn="ctr">
              <a:spcBef>
                <a:spcPct val="0"/>
              </a:spcBef>
              <a:spcAft>
                <a:spcPct val="0"/>
              </a:spcAft>
              <a:buSzPts val="9600"/>
              <a:buNone/>
              <a:defRPr sz="9600"/>
            </a:lvl2pPr>
            <a:lvl3pPr lvl="2" algn="ctr">
              <a:spcBef>
                <a:spcPct val="0"/>
              </a:spcBef>
              <a:spcAft>
                <a:spcPct val="0"/>
              </a:spcAft>
              <a:buSzPts val="9600"/>
              <a:buNone/>
              <a:defRPr sz="9600"/>
            </a:lvl3pPr>
            <a:lvl4pPr lvl="3" algn="ctr">
              <a:spcBef>
                <a:spcPct val="0"/>
              </a:spcBef>
              <a:spcAft>
                <a:spcPct val="0"/>
              </a:spcAft>
              <a:buSzPts val="9600"/>
              <a:buNone/>
              <a:defRPr sz="9600"/>
            </a:lvl4pPr>
            <a:lvl5pPr lvl="4" algn="ctr">
              <a:spcBef>
                <a:spcPct val="0"/>
              </a:spcBef>
              <a:spcAft>
                <a:spcPct val="0"/>
              </a:spcAft>
              <a:buSzPts val="9600"/>
              <a:buNone/>
              <a:defRPr sz="9600"/>
            </a:lvl5pPr>
            <a:lvl6pPr lvl="5" algn="ctr">
              <a:spcBef>
                <a:spcPct val="0"/>
              </a:spcBef>
              <a:spcAft>
                <a:spcPct val="0"/>
              </a:spcAft>
              <a:buSzPts val="9600"/>
              <a:buNone/>
              <a:defRPr sz="9600"/>
            </a:lvl6pPr>
            <a:lvl7pPr lvl="6" algn="ctr">
              <a:spcBef>
                <a:spcPct val="0"/>
              </a:spcBef>
              <a:spcAft>
                <a:spcPct val="0"/>
              </a:spcAft>
              <a:buSzPts val="9600"/>
              <a:buNone/>
              <a:defRPr sz="9600"/>
            </a:lvl7pPr>
            <a:lvl8pPr lvl="7" algn="ctr">
              <a:spcBef>
                <a:spcPct val="0"/>
              </a:spcBef>
              <a:spcAft>
                <a:spcPct val="0"/>
              </a:spcAft>
              <a:buSzPts val="9600"/>
              <a:buNone/>
              <a:defRPr sz="9600"/>
            </a:lvl8pPr>
            <a:lvl9pPr lvl="8" algn="ctr">
              <a:spcBef>
                <a:spcPct val="0"/>
              </a:spcBef>
              <a:spcAft>
                <a:spcPct val="0"/>
              </a:spcAft>
              <a:buSzPts val="9600"/>
              <a:buNone/>
              <a:defRPr sz="9600"/>
            </a:lvl9pPr>
          </a:lstStyle>
          <a:p>
            <a:r>
              <a:t>xx%</a:t>
            </a:r>
          </a:p>
        </p:txBody>
      </p:sp>
      <p:sp>
        <p:nvSpPr>
          <p:cNvPr id="199" name="Google Shape;199;p11"/>
          <p:cNvSpPr txBox="1">
            <a:spLocks noGrp="1"/>
          </p:cNvSpPr>
          <p:nvPr>
            <p:ph type="subTitle" idx="1"/>
          </p:nvPr>
        </p:nvSpPr>
        <p:spPr>
          <a:xfrm>
            <a:off x="1284000" y="2970625"/>
            <a:ext cx="6576000" cy="7134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600"/>
              <a:buNone/>
              <a:defRPr sz="1500"/>
            </a:lvl1pPr>
            <a:lvl2pPr lvl="1" algn="ctr" rtl="0">
              <a:lnSpc>
                <a:spcPct val="100000"/>
              </a:lnSpc>
              <a:spcBef>
                <a:spcPct val="0"/>
              </a:spcBef>
              <a:spcAft>
                <a:spcPct val="0"/>
              </a:spcAft>
              <a:buSzPts val="1600"/>
              <a:buNone/>
              <a:defRPr sz="1600"/>
            </a:lvl2pPr>
            <a:lvl3pPr lvl="2" algn="ctr" rtl="0">
              <a:lnSpc>
                <a:spcPct val="100000"/>
              </a:lnSpc>
              <a:spcBef>
                <a:spcPct val="0"/>
              </a:spcBef>
              <a:spcAft>
                <a:spcPct val="0"/>
              </a:spcAft>
              <a:buSzPts val="1600"/>
              <a:buNone/>
              <a:defRPr sz="1600"/>
            </a:lvl3pPr>
            <a:lvl4pPr lvl="3" algn="ctr" rtl="0">
              <a:lnSpc>
                <a:spcPct val="100000"/>
              </a:lnSpc>
              <a:spcBef>
                <a:spcPct val="0"/>
              </a:spcBef>
              <a:spcAft>
                <a:spcPct val="0"/>
              </a:spcAft>
              <a:buSzPts val="1600"/>
              <a:buNone/>
              <a:defRPr sz="1600"/>
            </a:lvl4pPr>
            <a:lvl5pPr lvl="4" algn="ctr" rtl="0">
              <a:lnSpc>
                <a:spcPct val="100000"/>
              </a:lnSpc>
              <a:spcBef>
                <a:spcPct val="0"/>
              </a:spcBef>
              <a:spcAft>
                <a:spcPct val="0"/>
              </a:spcAft>
              <a:buSzPts val="1600"/>
              <a:buNone/>
              <a:defRPr sz="1600"/>
            </a:lvl5pPr>
            <a:lvl6pPr lvl="5" algn="ctr" rtl="0">
              <a:lnSpc>
                <a:spcPct val="100000"/>
              </a:lnSpc>
              <a:spcBef>
                <a:spcPct val="0"/>
              </a:spcBef>
              <a:spcAft>
                <a:spcPct val="0"/>
              </a:spcAft>
              <a:buSzPts val="1600"/>
              <a:buNone/>
              <a:defRPr sz="1600"/>
            </a:lvl6pPr>
            <a:lvl7pPr lvl="6" algn="ctr" rtl="0">
              <a:lnSpc>
                <a:spcPct val="100000"/>
              </a:lnSpc>
              <a:spcBef>
                <a:spcPct val="0"/>
              </a:spcBef>
              <a:spcAft>
                <a:spcPct val="0"/>
              </a:spcAft>
              <a:buSzPts val="1600"/>
              <a:buNone/>
              <a:defRPr sz="1600"/>
            </a:lvl7pPr>
            <a:lvl8pPr lvl="7" algn="ctr" rtl="0">
              <a:lnSpc>
                <a:spcPct val="100000"/>
              </a:lnSpc>
              <a:spcBef>
                <a:spcPct val="0"/>
              </a:spcBef>
              <a:spcAft>
                <a:spcPct val="0"/>
              </a:spcAft>
              <a:buSzPts val="1600"/>
              <a:buNone/>
              <a:defRPr sz="1600"/>
            </a:lvl8pPr>
            <a:lvl9pPr lvl="8" algn="ctr" rtl="0">
              <a:lnSpc>
                <a:spcPct val="100000"/>
              </a:lnSpc>
              <a:spcBef>
                <a:spcPct val="0"/>
              </a:spcBef>
              <a:spcAft>
                <a:spcPct val="0"/>
              </a:spcAft>
              <a:buSzPts val="1600"/>
              <a:buNone/>
              <a:defRPr sz="1600"/>
            </a:lvl9pPr>
          </a:lstStyle>
          <a:p>
            <a:endParaRP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01"/>
        <p:cNvGrpSpPr/>
        <p:nvPr/>
      </p:nvGrpSpPr>
      <p:grpSpPr>
        <a:xfrm>
          <a:off x="0" y="0"/>
          <a:ext cx="0" cy="0"/>
          <a:chOff x="0" y="0"/>
          <a:chExt cx="0" cy="0"/>
        </a:xfrm>
      </p:grpSpPr>
      <p:grpSp>
        <p:nvGrpSpPr>
          <p:cNvPr id="202" name="Google Shape;202;p13"/>
          <p:cNvGrpSpPr/>
          <p:nvPr/>
        </p:nvGrpSpPr>
        <p:grpSpPr>
          <a:xfrm>
            <a:off x="69150" y="137187"/>
            <a:ext cx="9031450" cy="282372"/>
            <a:chOff x="69150" y="137187"/>
            <a:chExt cx="9031450" cy="282372"/>
          </a:xfrm>
        </p:grpSpPr>
        <p:cxnSp>
          <p:nvCxnSpPr>
            <p:cNvPr id="203" name="Google Shape;203;p13"/>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04" name="Google Shape;204;p13"/>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05" name="Google Shape;205;p13"/>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06" name="Google Shape;206;p13"/>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13"/>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08" name="Google Shape;208;p13"/>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09" name="Google Shape;209;p13"/>
          <p:cNvGrpSpPr/>
          <p:nvPr/>
        </p:nvGrpSpPr>
        <p:grpSpPr>
          <a:xfrm>
            <a:off x="234375" y="117804"/>
            <a:ext cx="256800" cy="256800"/>
            <a:chOff x="234375" y="110636"/>
            <a:chExt cx="256800" cy="256800"/>
          </a:xfrm>
        </p:grpSpPr>
        <p:sp>
          <p:nvSpPr>
            <p:cNvPr id="210" name="Google Shape;210;p13"/>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1" name="Google Shape;211;p13"/>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212" name="Google Shape;212;p13"/>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13" name="Google Shape;213;p13"/>
          <p:cNvGrpSpPr/>
          <p:nvPr/>
        </p:nvGrpSpPr>
        <p:grpSpPr>
          <a:xfrm>
            <a:off x="6760300" y="117804"/>
            <a:ext cx="2161200" cy="256800"/>
            <a:chOff x="6760300" y="96350"/>
            <a:chExt cx="2161200" cy="256800"/>
          </a:xfrm>
        </p:grpSpPr>
        <p:sp>
          <p:nvSpPr>
            <p:cNvPr id="214" name="Google Shape;214;p13"/>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15" name="Google Shape;215;p13"/>
            <p:cNvGrpSpPr/>
            <p:nvPr/>
          </p:nvGrpSpPr>
          <p:grpSpPr>
            <a:xfrm>
              <a:off x="8683881" y="115948"/>
              <a:ext cx="159362" cy="217605"/>
              <a:chOff x="2025348" y="3145361"/>
              <a:chExt cx="406327" cy="554831"/>
            </a:xfrm>
          </p:grpSpPr>
          <p:sp>
            <p:nvSpPr>
              <p:cNvPr id="216" name="Google Shape;216;p13"/>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17" name="Google Shape;217;p13"/>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218" name="Google Shape;218;p13"/>
          <p:cNvSpPr txBox="1">
            <a:spLocks noGrp="1"/>
          </p:cNvSpPr>
          <p:nvPr>
            <p:ph type="title"/>
          </p:nvPr>
        </p:nvSpPr>
        <p:spPr>
          <a:xfrm>
            <a:off x="1407500" y="637150"/>
            <a:ext cx="49590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2600"/>
              <a:buNone/>
              <a:defRPr sz="2400"/>
            </a:lvl1pPr>
            <a:lvl2pPr lvl="1" rtl="0">
              <a:spcBef>
                <a:spcPct val="0"/>
              </a:spcBef>
              <a:spcAft>
                <a:spcPct val="0"/>
              </a:spcAft>
              <a:buSzPts val="2600"/>
              <a:buNone/>
              <a:defRPr sz="2600"/>
            </a:lvl2pPr>
            <a:lvl3pPr lvl="2" rtl="0">
              <a:spcBef>
                <a:spcPct val="0"/>
              </a:spcBef>
              <a:spcAft>
                <a:spcPct val="0"/>
              </a:spcAft>
              <a:buSzPts val="2600"/>
              <a:buNone/>
              <a:defRPr sz="2600"/>
            </a:lvl3pPr>
            <a:lvl4pPr lvl="3" rtl="0">
              <a:spcBef>
                <a:spcPct val="0"/>
              </a:spcBef>
              <a:spcAft>
                <a:spcPct val="0"/>
              </a:spcAft>
              <a:buSzPts val="2600"/>
              <a:buNone/>
              <a:defRPr sz="2600"/>
            </a:lvl4pPr>
            <a:lvl5pPr lvl="4" rtl="0">
              <a:spcBef>
                <a:spcPct val="0"/>
              </a:spcBef>
              <a:spcAft>
                <a:spcPct val="0"/>
              </a:spcAft>
              <a:buSzPts val="2600"/>
              <a:buNone/>
              <a:defRPr sz="2600"/>
            </a:lvl5pPr>
            <a:lvl6pPr lvl="5" rtl="0">
              <a:spcBef>
                <a:spcPct val="0"/>
              </a:spcBef>
              <a:spcAft>
                <a:spcPct val="0"/>
              </a:spcAft>
              <a:buSzPts val="2600"/>
              <a:buNone/>
              <a:defRPr sz="2600"/>
            </a:lvl6pPr>
            <a:lvl7pPr lvl="6" rtl="0">
              <a:spcBef>
                <a:spcPct val="0"/>
              </a:spcBef>
              <a:spcAft>
                <a:spcPct val="0"/>
              </a:spcAft>
              <a:buSzPts val="2600"/>
              <a:buNone/>
              <a:defRPr sz="2600"/>
            </a:lvl7pPr>
            <a:lvl8pPr lvl="7" rtl="0">
              <a:spcBef>
                <a:spcPct val="0"/>
              </a:spcBef>
              <a:spcAft>
                <a:spcPct val="0"/>
              </a:spcAft>
              <a:buSzPts val="2600"/>
              <a:buNone/>
              <a:defRPr sz="2600"/>
            </a:lvl8pPr>
            <a:lvl9pPr lvl="8" rtl="0">
              <a:spcBef>
                <a:spcPct val="0"/>
              </a:spcBef>
              <a:spcAft>
                <a:spcPct val="0"/>
              </a:spcAft>
              <a:buSzPts val="2600"/>
              <a:buNone/>
              <a:defRPr sz="2600"/>
            </a:lvl9pPr>
          </a:lstStyle>
          <a:p>
            <a:endParaRPr/>
          </a:p>
        </p:txBody>
      </p:sp>
      <p:sp>
        <p:nvSpPr>
          <p:cNvPr id="219" name="Google Shape;219;p13"/>
          <p:cNvSpPr txBox="1">
            <a:spLocks noGrp="1"/>
          </p:cNvSpPr>
          <p:nvPr>
            <p:ph type="title" idx="2" hasCustomPrompt="1"/>
          </p:nvPr>
        </p:nvSpPr>
        <p:spPr>
          <a:xfrm>
            <a:off x="715100" y="637150"/>
            <a:ext cx="6924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220" name="Google Shape;220;p13"/>
          <p:cNvSpPr txBox="1">
            <a:spLocks noGrp="1"/>
          </p:cNvSpPr>
          <p:nvPr>
            <p:ph type="subTitle" idx="1"/>
          </p:nvPr>
        </p:nvSpPr>
        <p:spPr>
          <a:xfrm>
            <a:off x="722600" y="1019450"/>
            <a:ext cx="5640900" cy="198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
        <p:nvSpPr>
          <p:cNvPr id="221" name="Google Shape;221;p13"/>
          <p:cNvSpPr txBox="1">
            <a:spLocks noGrp="1"/>
          </p:cNvSpPr>
          <p:nvPr>
            <p:ph type="title" idx="3"/>
          </p:nvPr>
        </p:nvSpPr>
        <p:spPr>
          <a:xfrm>
            <a:off x="1407500" y="1459300"/>
            <a:ext cx="49590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2600"/>
              <a:buNone/>
              <a:defRPr sz="2400"/>
            </a:lvl1pPr>
            <a:lvl2pPr lvl="1" rtl="0">
              <a:spcBef>
                <a:spcPct val="0"/>
              </a:spcBef>
              <a:spcAft>
                <a:spcPct val="0"/>
              </a:spcAft>
              <a:buSzPts val="2600"/>
              <a:buNone/>
              <a:defRPr sz="2600"/>
            </a:lvl2pPr>
            <a:lvl3pPr lvl="2" rtl="0">
              <a:spcBef>
                <a:spcPct val="0"/>
              </a:spcBef>
              <a:spcAft>
                <a:spcPct val="0"/>
              </a:spcAft>
              <a:buSzPts val="2600"/>
              <a:buNone/>
              <a:defRPr sz="2600"/>
            </a:lvl3pPr>
            <a:lvl4pPr lvl="3" rtl="0">
              <a:spcBef>
                <a:spcPct val="0"/>
              </a:spcBef>
              <a:spcAft>
                <a:spcPct val="0"/>
              </a:spcAft>
              <a:buSzPts val="2600"/>
              <a:buNone/>
              <a:defRPr sz="2600"/>
            </a:lvl4pPr>
            <a:lvl5pPr lvl="4" rtl="0">
              <a:spcBef>
                <a:spcPct val="0"/>
              </a:spcBef>
              <a:spcAft>
                <a:spcPct val="0"/>
              </a:spcAft>
              <a:buSzPts val="2600"/>
              <a:buNone/>
              <a:defRPr sz="2600"/>
            </a:lvl5pPr>
            <a:lvl6pPr lvl="5" rtl="0">
              <a:spcBef>
                <a:spcPct val="0"/>
              </a:spcBef>
              <a:spcAft>
                <a:spcPct val="0"/>
              </a:spcAft>
              <a:buSzPts val="2600"/>
              <a:buNone/>
              <a:defRPr sz="2600"/>
            </a:lvl6pPr>
            <a:lvl7pPr lvl="6" rtl="0">
              <a:spcBef>
                <a:spcPct val="0"/>
              </a:spcBef>
              <a:spcAft>
                <a:spcPct val="0"/>
              </a:spcAft>
              <a:buSzPts val="2600"/>
              <a:buNone/>
              <a:defRPr sz="2600"/>
            </a:lvl7pPr>
            <a:lvl8pPr lvl="7" rtl="0">
              <a:spcBef>
                <a:spcPct val="0"/>
              </a:spcBef>
              <a:spcAft>
                <a:spcPct val="0"/>
              </a:spcAft>
              <a:buSzPts val="2600"/>
              <a:buNone/>
              <a:defRPr sz="2600"/>
            </a:lvl8pPr>
            <a:lvl9pPr lvl="8" rtl="0">
              <a:spcBef>
                <a:spcPct val="0"/>
              </a:spcBef>
              <a:spcAft>
                <a:spcPct val="0"/>
              </a:spcAft>
              <a:buSzPts val="2600"/>
              <a:buNone/>
              <a:defRPr sz="2600"/>
            </a:lvl9pPr>
          </a:lstStyle>
          <a:p>
            <a:endParaRPr/>
          </a:p>
        </p:txBody>
      </p:sp>
      <p:sp>
        <p:nvSpPr>
          <p:cNvPr id="222" name="Google Shape;222;p13"/>
          <p:cNvSpPr txBox="1">
            <a:spLocks noGrp="1"/>
          </p:cNvSpPr>
          <p:nvPr>
            <p:ph type="title" idx="4" hasCustomPrompt="1"/>
          </p:nvPr>
        </p:nvSpPr>
        <p:spPr>
          <a:xfrm>
            <a:off x="718850" y="1459300"/>
            <a:ext cx="6924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223" name="Google Shape;223;p13"/>
          <p:cNvSpPr txBox="1">
            <a:spLocks noGrp="1"/>
          </p:cNvSpPr>
          <p:nvPr>
            <p:ph type="subTitle" idx="5"/>
          </p:nvPr>
        </p:nvSpPr>
        <p:spPr>
          <a:xfrm>
            <a:off x="725560" y="1841600"/>
            <a:ext cx="5640900" cy="198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
        <p:nvSpPr>
          <p:cNvPr id="224" name="Google Shape;224;p13"/>
          <p:cNvSpPr txBox="1">
            <a:spLocks noGrp="1"/>
          </p:cNvSpPr>
          <p:nvPr>
            <p:ph type="title" idx="6"/>
          </p:nvPr>
        </p:nvSpPr>
        <p:spPr>
          <a:xfrm>
            <a:off x="1407500" y="2281450"/>
            <a:ext cx="49590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2600"/>
              <a:buNone/>
              <a:defRPr sz="2400"/>
            </a:lvl1pPr>
            <a:lvl2pPr lvl="1" rtl="0">
              <a:spcBef>
                <a:spcPct val="0"/>
              </a:spcBef>
              <a:spcAft>
                <a:spcPct val="0"/>
              </a:spcAft>
              <a:buSzPts val="2600"/>
              <a:buNone/>
              <a:defRPr sz="2600"/>
            </a:lvl2pPr>
            <a:lvl3pPr lvl="2" rtl="0">
              <a:spcBef>
                <a:spcPct val="0"/>
              </a:spcBef>
              <a:spcAft>
                <a:spcPct val="0"/>
              </a:spcAft>
              <a:buSzPts val="2600"/>
              <a:buNone/>
              <a:defRPr sz="2600"/>
            </a:lvl3pPr>
            <a:lvl4pPr lvl="3" rtl="0">
              <a:spcBef>
                <a:spcPct val="0"/>
              </a:spcBef>
              <a:spcAft>
                <a:spcPct val="0"/>
              </a:spcAft>
              <a:buSzPts val="2600"/>
              <a:buNone/>
              <a:defRPr sz="2600"/>
            </a:lvl4pPr>
            <a:lvl5pPr lvl="4" rtl="0">
              <a:spcBef>
                <a:spcPct val="0"/>
              </a:spcBef>
              <a:spcAft>
                <a:spcPct val="0"/>
              </a:spcAft>
              <a:buSzPts val="2600"/>
              <a:buNone/>
              <a:defRPr sz="2600"/>
            </a:lvl5pPr>
            <a:lvl6pPr lvl="5" rtl="0">
              <a:spcBef>
                <a:spcPct val="0"/>
              </a:spcBef>
              <a:spcAft>
                <a:spcPct val="0"/>
              </a:spcAft>
              <a:buSzPts val="2600"/>
              <a:buNone/>
              <a:defRPr sz="2600"/>
            </a:lvl6pPr>
            <a:lvl7pPr lvl="6" rtl="0">
              <a:spcBef>
                <a:spcPct val="0"/>
              </a:spcBef>
              <a:spcAft>
                <a:spcPct val="0"/>
              </a:spcAft>
              <a:buSzPts val="2600"/>
              <a:buNone/>
              <a:defRPr sz="2600"/>
            </a:lvl7pPr>
            <a:lvl8pPr lvl="7" rtl="0">
              <a:spcBef>
                <a:spcPct val="0"/>
              </a:spcBef>
              <a:spcAft>
                <a:spcPct val="0"/>
              </a:spcAft>
              <a:buSzPts val="2600"/>
              <a:buNone/>
              <a:defRPr sz="2600"/>
            </a:lvl8pPr>
            <a:lvl9pPr lvl="8" rtl="0">
              <a:spcBef>
                <a:spcPct val="0"/>
              </a:spcBef>
              <a:spcAft>
                <a:spcPct val="0"/>
              </a:spcAft>
              <a:buSzPts val="2600"/>
              <a:buNone/>
              <a:defRPr sz="2600"/>
            </a:lvl9pPr>
          </a:lstStyle>
          <a:p>
            <a:endParaRPr/>
          </a:p>
        </p:txBody>
      </p:sp>
      <p:sp>
        <p:nvSpPr>
          <p:cNvPr id="225" name="Google Shape;225;p13"/>
          <p:cNvSpPr txBox="1">
            <a:spLocks noGrp="1"/>
          </p:cNvSpPr>
          <p:nvPr>
            <p:ph type="title" idx="7" hasCustomPrompt="1"/>
          </p:nvPr>
        </p:nvSpPr>
        <p:spPr>
          <a:xfrm>
            <a:off x="718850" y="2281450"/>
            <a:ext cx="6924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226" name="Google Shape;226;p13"/>
          <p:cNvSpPr txBox="1">
            <a:spLocks noGrp="1"/>
          </p:cNvSpPr>
          <p:nvPr>
            <p:ph type="subTitle" idx="8"/>
          </p:nvPr>
        </p:nvSpPr>
        <p:spPr>
          <a:xfrm>
            <a:off x="725560" y="2663750"/>
            <a:ext cx="5640900" cy="198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
        <p:nvSpPr>
          <p:cNvPr id="227" name="Google Shape;227;p13"/>
          <p:cNvSpPr txBox="1">
            <a:spLocks noGrp="1"/>
          </p:cNvSpPr>
          <p:nvPr>
            <p:ph type="title" idx="9"/>
          </p:nvPr>
        </p:nvSpPr>
        <p:spPr>
          <a:xfrm>
            <a:off x="1407500" y="3179800"/>
            <a:ext cx="49590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2600"/>
              <a:buNone/>
              <a:defRPr sz="2400"/>
            </a:lvl1pPr>
            <a:lvl2pPr lvl="1" rtl="0">
              <a:spcBef>
                <a:spcPct val="0"/>
              </a:spcBef>
              <a:spcAft>
                <a:spcPct val="0"/>
              </a:spcAft>
              <a:buSzPts val="2600"/>
              <a:buNone/>
              <a:defRPr sz="2600"/>
            </a:lvl2pPr>
            <a:lvl3pPr lvl="2" rtl="0">
              <a:spcBef>
                <a:spcPct val="0"/>
              </a:spcBef>
              <a:spcAft>
                <a:spcPct val="0"/>
              </a:spcAft>
              <a:buSzPts val="2600"/>
              <a:buNone/>
              <a:defRPr sz="2600"/>
            </a:lvl3pPr>
            <a:lvl4pPr lvl="3" rtl="0">
              <a:spcBef>
                <a:spcPct val="0"/>
              </a:spcBef>
              <a:spcAft>
                <a:spcPct val="0"/>
              </a:spcAft>
              <a:buSzPts val="2600"/>
              <a:buNone/>
              <a:defRPr sz="2600"/>
            </a:lvl4pPr>
            <a:lvl5pPr lvl="4" rtl="0">
              <a:spcBef>
                <a:spcPct val="0"/>
              </a:spcBef>
              <a:spcAft>
                <a:spcPct val="0"/>
              </a:spcAft>
              <a:buSzPts val="2600"/>
              <a:buNone/>
              <a:defRPr sz="2600"/>
            </a:lvl5pPr>
            <a:lvl6pPr lvl="5" rtl="0">
              <a:spcBef>
                <a:spcPct val="0"/>
              </a:spcBef>
              <a:spcAft>
                <a:spcPct val="0"/>
              </a:spcAft>
              <a:buSzPts val="2600"/>
              <a:buNone/>
              <a:defRPr sz="2600"/>
            </a:lvl6pPr>
            <a:lvl7pPr lvl="6" rtl="0">
              <a:spcBef>
                <a:spcPct val="0"/>
              </a:spcBef>
              <a:spcAft>
                <a:spcPct val="0"/>
              </a:spcAft>
              <a:buSzPts val="2600"/>
              <a:buNone/>
              <a:defRPr sz="2600"/>
            </a:lvl7pPr>
            <a:lvl8pPr lvl="7" rtl="0">
              <a:spcBef>
                <a:spcPct val="0"/>
              </a:spcBef>
              <a:spcAft>
                <a:spcPct val="0"/>
              </a:spcAft>
              <a:buSzPts val="2600"/>
              <a:buNone/>
              <a:defRPr sz="2600"/>
            </a:lvl8pPr>
            <a:lvl9pPr lvl="8" rtl="0">
              <a:spcBef>
                <a:spcPct val="0"/>
              </a:spcBef>
              <a:spcAft>
                <a:spcPct val="0"/>
              </a:spcAft>
              <a:buSzPts val="2600"/>
              <a:buNone/>
              <a:defRPr sz="2600"/>
            </a:lvl9pPr>
          </a:lstStyle>
          <a:p>
            <a:endParaRPr/>
          </a:p>
        </p:txBody>
      </p:sp>
      <p:sp>
        <p:nvSpPr>
          <p:cNvPr id="228" name="Google Shape;228;p13"/>
          <p:cNvSpPr txBox="1">
            <a:spLocks noGrp="1"/>
          </p:cNvSpPr>
          <p:nvPr>
            <p:ph type="title" idx="13" hasCustomPrompt="1"/>
          </p:nvPr>
        </p:nvSpPr>
        <p:spPr>
          <a:xfrm>
            <a:off x="718850" y="3179800"/>
            <a:ext cx="6924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229" name="Google Shape;229;p13"/>
          <p:cNvSpPr txBox="1">
            <a:spLocks noGrp="1"/>
          </p:cNvSpPr>
          <p:nvPr>
            <p:ph type="subTitle" idx="14"/>
          </p:nvPr>
        </p:nvSpPr>
        <p:spPr>
          <a:xfrm>
            <a:off x="725560" y="3562100"/>
            <a:ext cx="5640900" cy="198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
        <p:nvSpPr>
          <p:cNvPr id="230" name="Google Shape;230;p13"/>
          <p:cNvSpPr txBox="1">
            <a:spLocks noGrp="1"/>
          </p:cNvSpPr>
          <p:nvPr>
            <p:ph type="title" idx="15"/>
          </p:nvPr>
        </p:nvSpPr>
        <p:spPr>
          <a:xfrm>
            <a:off x="1407500" y="4001950"/>
            <a:ext cx="49590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2600"/>
              <a:buNone/>
              <a:defRPr sz="2400"/>
            </a:lvl1pPr>
            <a:lvl2pPr lvl="1" rtl="0">
              <a:spcBef>
                <a:spcPct val="0"/>
              </a:spcBef>
              <a:spcAft>
                <a:spcPct val="0"/>
              </a:spcAft>
              <a:buSzPts val="2600"/>
              <a:buNone/>
              <a:defRPr sz="2600"/>
            </a:lvl2pPr>
            <a:lvl3pPr lvl="2" rtl="0">
              <a:spcBef>
                <a:spcPct val="0"/>
              </a:spcBef>
              <a:spcAft>
                <a:spcPct val="0"/>
              </a:spcAft>
              <a:buSzPts val="2600"/>
              <a:buNone/>
              <a:defRPr sz="2600"/>
            </a:lvl3pPr>
            <a:lvl4pPr lvl="3" rtl="0">
              <a:spcBef>
                <a:spcPct val="0"/>
              </a:spcBef>
              <a:spcAft>
                <a:spcPct val="0"/>
              </a:spcAft>
              <a:buSzPts val="2600"/>
              <a:buNone/>
              <a:defRPr sz="2600"/>
            </a:lvl4pPr>
            <a:lvl5pPr lvl="4" rtl="0">
              <a:spcBef>
                <a:spcPct val="0"/>
              </a:spcBef>
              <a:spcAft>
                <a:spcPct val="0"/>
              </a:spcAft>
              <a:buSzPts val="2600"/>
              <a:buNone/>
              <a:defRPr sz="2600"/>
            </a:lvl5pPr>
            <a:lvl6pPr lvl="5" rtl="0">
              <a:spcBef>
                <a:spcPct val="0"/>
              </a:spcBef>
              <a:spcAft>
                <a:spcPct val="0"/>
              </a:spcAft>
              <a:buSzPts val="2600"/>
              <a:buNone/>
              <a:defRPr sz="2600"/>
            </a:lvl6pPr>
            <a:lvl7pPr lvl="6" rtl="0">
              <a:spcBef>
                <a:spcPct val="0"/>
              </a:spcBef>
              <a:spcAft>
                <a:spcPct val="0"/>
              </a:spcAft>
              <a:buSzPts val="2600"/>
              <a:buNone/>
              <a:defRPr sz="2600"/>
            </a:lvl7pPr>
            <a:lvl8pPr lvl="7" rtl="0">
              <a:spcBef>
                <a:spcPct val="0"/>
              </a:spcBef>
              <a:spcAft>
                <a:spcPct val="0"/>
              </a:spcAft>
              <a:buSzPts val="2600"/>
              <a:buNone/>
              <a:defRPr sz="2600"/>
            </a:lvl8pPr>
            <a:lvl9pPr lvl="8" rtl="0">
              <a:spcBef>
                <a:spcPct val="0"/>
              </a:spcBef>
              <a:spcAft>
                <a:spcPct val="0"/>
              </a:spcAft>
              <a:buSzPts val="2600"/>
              <a:buNone/>
              <a:defRPr sz="2600"/>
            </a:lvl9pPr>
          </a:lstStyle>
          <a:p>
            <a:endParaRPr/>
          </a:p>
        </p:txBody>
      </p:sp>
      <p:sp>
        <p:nvSpPr>
          <p:cNvPr id="231" name="Google Shape;231;p13"/>
          <p:cNvSpPr txBox="1">
            <a:spLocks noGrp="1"/>
          </p:cNvSpPr>
          <p:nvPr>
            <p:ph type="title" idx="16" hasCustomPrompt="1"/>
          </p:nvPr>
        </p:nvSpPr>
        <p:spPr>
          <a:xfrm>
            <a:off x="718850" y="4001950"/>
            <a:ext cx="692400" cy="3147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000"/>
              <a:buNone/>
              <a:defRPr sz="3000"/>
            </a:lvl1pPr>
            <a:lvl2pPr lvl="1" rtl="0">
              <a:spcBef>
                <a:spcPct val="0"/>
              </a:spcBef>
              <a:spcAft>
                <a:spcPct val="0"/>
              </a:spcAft>
              <a:buSzPts val="3000"/>
              <a:buNone/>
              <a:defRPr sz="3000"/>
            </a:lvl2pPr>
            <a:lvl3pPr lvl="2" rtl="0">
              <a:spcBef>
                <a:spcPct val="0"/>
              </a:spcBef>
              <a:spcAft>
                <a:spcPct val="0"/>
              </a:spcAft>
              <a:buSzPts val="3000"/>
              <a:buNone/>
              <a:defRPr sz="3000"/>
            </a:lvl3pPr>
            <a:lvl4pPr lvl="3" rtl="0">
              <a:spcBef>
                <a:spcPct val="0"/>
              </a:spcBef>
              <a:spcAft>
                <a:spcPct val="0"/>
              </a:spcAft>
              <a:buSzPts val="3000"/>
              <a:buNone/>
              <a:defRPr sz="3000"/>
            </a:lvl4pPr>
            <a:lvl5pPr lvl="4" rtl="0">
              <a:spcBef>
                <a:spcPct val="0"/>
              </a:spcBef>
              <a:spcAft>
                <a:spcPct val="0"/>
              </a:spcAft>
              <a:buSzPts val="3000"/>
              <a:buNone/>
              <a:defRPr sz="3000"/>
            </a:lvl5pPr>
            <a:lvl6pPr lvl="5" rtl="0">
              <a:spcBef>
                <a:spcPct val="0"/>
              </a:spcBef>
              <a:spcAft>
                <a:spcPct val="0"/>
              </a:spcAft>
              <a:buSzPts val="3000"/>
              <a:buNone/>
              <a:defRPr sz="3000"/>
            </a:lvl6pPr>
            <a:lvl7pPr lvl="6" rtl="0">
              <a:spcBef>
                <a:spcPct val="0"/>
              </a:spcBef>
              <a:spcAft>
                <a:spcPct val="0"/>
              </a:spcAft>
              <a:buSzPts val="3000"/>
              <a:buNone/>
              <a:defRPr sz="3000"/>
            </a:lvl7pPr>
            <a:lvl8pPr lvl="7" rtl="0">
              <a:spcBef>
                <a:spcPct val="0"/>
              </a:spcBef>
              <a:spcAft>
                <a:spcPct val="0"/>
              </a:spcAft>
              <a:buSzPts val="3000"/>
              <a:buNone/>
              <a:defRPr sz="3000"/>
            </a:lvl8pPr>
            <a:lvl9pPr lvl="8" rtl="0">
              <a:spcBef>
                <a:spcPct val="0"/>
              </a:spcBef>
              <a:spcAft>
                <a:spcPct val="0"/>
              </a:spcAft>
              <a:buSzPts val="3000"/>
              <a:buNone/>
              <a:defRPr sz="3000"/>
            </a:lvl9pPr>
          </a:lstStyle>
          <a:p>
            <a:r>
              <a:t>xx%</a:t>
            </a:r>
          </a:p>
        </p:txBody>
      </p:sp>
      <p:sp>
        <p:nvSpPr>
          <p:cNvPr id="232" name="Google Shape;232;p13"/>
          <p:cNvSpPr txBox="1">
            <a:spLocks noGrp="1"/>
          </p:cNvSpPr>
          <p:nvPr>
            <p:ph type="subTitle" idx="17"/>
          </p:nvPr>
        </p:nvSpPr>
        <p:spPr>
          <a:xfrm>
            <a:off x="725560" y="4384250"/>
            <a:ext cx="5640900" cy="198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33"/>
        <p:cNvGrpSpPr/>
        <p:nvPr/>
      </p:nvGrpSpPr>
      <p:grpSpPr>
        <a:xfrm>
          <a:off x="0" y="0"/>
          <a:ext cx="0" cy="0"/>
          <a:chOff x="0" y="0"/>
          <a:chExt cx="0" cy="0"/>
        </a:xfrm>
      </p:grpSpPr>
      <p:grpSp>
        <p:nvGrpSpPr>
          <p:cNvPr id="234" name="Google Shape;234;p14"/>
          <p:cNvGrpSpPr/>
          <p:nvPr/>
        </p:nvGrpSpPr>
        <p:grpSpPr>
          <a:xfrm>
            <a:off x="69150" y="137187"/>
            <a:ext cx="9031450" cy="282372"/>
            <a:chOff x="69150" y="137187"/>
            <a:chExt cx="9031450" cy="282372"/>
          </a:xfrm>
        </p:grpSpPr>
        <p:cxnSp>
          <p:nvCxnSpPr>
            <p:cNvPr id="235" name="Google Shape;235;p14"/>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14"/>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14"/>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38" name="Google Shape;238;p14"/>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39" name="Google Shape;239;p14"/>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40" name="Google Shape;240;p14"/>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41" name="Google Shape;241;p14"/>
          <p:cNvGrpSpPr/>
          <p:nvPr/>
        </p:nvGrpSpPr>
        <p:grpSpPr>
          <a:xfrm>
            <a:off x="234375" y="117804"/>
            <a:ext cx="256800" cy="256800"/>
            <a:chOff x="234375" y="110636"/>
            <a:chExt cx="256800" cy="256800"/>
          </a:xfrm>
        </p:grpSpPr>
        <p:sp>
          <p:nvSpPr>
            <p:cNvPr id="242" name="Google Shape;242;p14"/>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3" name="Google Shape;243;p14"/>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244" name="Google Shape;244;p14"/>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45" name="Google Shape;245;p14"/>
          <p:cNvGrpSpPr/>
          <p:nvPr/>
        </p:nvGrpSpPr>
        <p:grpSpPr>
          <a:xfrm>
            <a:off x="6760300" y="117804"/>
            <a:ext cx="2161200" cy="256800"/>
            <a:chOff x="6760300" y="96350"/>
            <a:chExt cx="2161200" cy="256800"/>
          </a:xfrm>
        </p:grpSpPr>
        <p:sp>
          <p:nvSpPr>
            <p:cNvPr id="246" name="Google Shape;246;p14"/>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47" name="Google Shape;247;p14"/>
            <p:cNvGrpSpPr/>
            <p:nvPr/>
          </p:nvGrpSpPr>
          <p:grpSpPr>
            <a:xfrm>
              <a:off x="8683881" y="115948"/>
              <a:ext cx="159362" cy="217605"/>
              <a:chOff x="2025348" y="3145361"/>
              <a:chExt cx="406327" cy="554831"/>
            </a:xfrm>
          </p:grpSpPr>
          <p:sp>
            <p:nvSpPr>
              <p:cNvPr id="248" name="Google Shape;248;p14"/>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49" name="Google Shape;249;p14"/>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250" name="Google Shape;250;p14"/>
          <p:cNvSpPr txBox="1">
            <a:spLocks noGrp="1"/>
          </p:cNvSpPr>
          <p:nvPr>
            <p:ph type="title"/>
          </p:nvPr>
        </p:nvSpPr>
        <p:spPr>
          <a:xfrm>
            <a:off x="2290050" y="3277575"/>
            <a:ext cx="4563900" cy="5319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000"/>
              <a:buNone/>
              <a:defRPr sz="2500"/>
            </a:lvl1pPr>
            <a:lvl2pPr lvl="1" algn="ctr" rtl="0">
              <a:spcBef>
                <a:spcPct val="0"/>
              </a:spcBef>
              <a:spcAft>
                <a:spcPct val="0"/>
              </a:spcAft>
              <a:buSzPts val="3000"/>
              <a:buNone/>
              <a:defRPr sz="3000"/>
            </a:lvl2pPr>
            <a:lvl3pPr lvl="2" algn="ctr" rtl="0">
              <a:spcBef>
                <a:spcPct val="0"/>
              </a:spcBef>
              <a:spcAft>
                <a:spcPct val="0"/>
              </a:spcAft>
              <a:buSzPts val="3000"/>
              <a:buNone/>
              <a:defRPr sz="3000"/>
            </a:lvl3pPr>
            <a:lvl4pPr lvl="3" algn="ctr" rtl="0">
              <a:spcBef>
                <a:spcPct val="0"/>
              </a:spcBef>
              <a:spcAft>
                <a:spcPct val="0"/>
              </a:spcAft>
              <a:buSzPts val="3000"/>
              <a:buNone/>
              <a:defRPr sz="3000"/>
            </a:lvl4pPr>
            <a:lvl5pPr lvl="4" algn="ctr" rtl="0">
              <a:spcBef>
                <a:spcPct val="0"/>
              </a:spcBef>
              <a:spcAft>
                <a:spcPct val="0"/>
              </a:spcAft>
              <a:buSzPts val="3000"/>
              <a:buNone/>
              <a:defRPr sz="3000"/>
            </a:lvl5pPr>
            <a:lvl6pPr lvl="5" algn="ctr" rtl="0">
              <a:spcBef>
                <a:spcPct val="0"/>
              </a:spcBef>
              <a:spcAft>
                <a:spcPct val="0"/>
              </a:spcAft>
              <a:buSzPts val="3000"/>
              <a:buNone/>
              <a:defRPr sz="3000"/>
            </a:lvl6pPr>
            <a:lvl7pPr lvl="6" algn="ctr" rtl="0">
              <a:spcBef>
                <a:spcPct val="0"/>
              </a:spcBef>
              <a:spcAft>
                <a:spcPct val="0"/>
              </a:spcAft>
              <a:buSzPts val="3000"/>
              <a:buNone/>
              <a:defRPr sz="3000"/>
            </a:lvl7pPr>
            <a:lvl8pPr lvl="7" algn="ctr" rtl="0">
              <a:spcBef>
                <a:spcPct val="0"/>
              </a:spcBef>
              <a:spcAft>
                <a:spcPct val="0"/>
              </a:spcAft>
              <a:buSzPts val="3000"/>
              <a:buNone/>
              <a:defRPr sz="3000"/>
            </a:lvl8pPr>
            <a:lvl9pPr lvl="8" algn="ctr" rtl="0">
              <a:spcBef>
                <a:spcPct val="0"/>
              </a:spcBef>
              <a:spcAft>
                <a:spcPct val="0"/>
              </a:spcAft>
              <a:buSzPts val="3000"/>
              <a:buNone/>
              <a:defRPr sz="3000"/>
            </a:lvl9pPr>
          </a:lstStyle>
          <a:p>
            <a:endParaRPr/>
          </a:p>
        </p:txBody>
      </p:sp>
      <p:sp>
        <p:nvSpPr>
          <p:cNvPr id="251" name="Google Shape;251;p14"/>
          <p:cNvSpPr txBox="1">
            <a:spLocks noGrp="1"/>
          </p:cNvSpPr>
          <p:nvPr>
            <p:ph type="subTitle" idx="1"/>
          </p:nvPr>
        </p:nvSpPr>
        <p:spPr>
          <a:xfrm>
            <a:off x="715050" y="1334025"/>
            <a:ext cx="7713900" cy="17403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2500"/>
              <a:buNone/>
              <a:defRPr sz="2800"/>
            </a:lvl1pPr>
            <a:lvl2pPr lvl="1" algn="ctr" rtl="0">
              <a:lnSpc>
                <a:spcPct val="100000"/>
              </a:lnSpc>
              <a:spcBef>
                <a:spcPct val="0"/>
              </a:spcBef>
              <a:spcAft>
                <a:spcPct val="0"/>
              </a:spcAft>
              <a:buSzPts val="2500"/>
              <a:buNone/>
              <a:defRPr sz="2500"/>
            </a:lvl2pPr>
            <a:lvl3pPr lvl="2" algn="ctr" rtl="0">
              <a:lnSpc>
                <a:spcPct val="100000"/>
              </a:lnSpc>
              <a:spcBef>
                <a:spcPct val="0"/>
              </a:spcBef>
              <a:spcAft>
                <a:spcPct val="0"/>
              </a:spcAft>
              <a:buSzPts val="2500"/>
              <a:buNone/>
              <a:defRPr sz="2500"/>
            </a:lvl3pPr>
            <a:lvl4pPr lvl="3" algn="ctr" rtl="0">
              <a:lnSpc>
                <a:spcPct val="100000"/>
              </a:lnSpc>
              <a:spcBef>
                <a:spcPct val="0"/>
              </a:spcBef>
              <a:spcAft>
                <a:spcPct val="0"/>
              </a:spcAft>
              <a:buSzPts val="2500"/>
              <a:buNone/>
              <a:defRPr sz="2500"/>
            </a:lvl4pPr>
            <a:lvl5pPr lvl="4" algn="ctr" rtl="0">
              <a:lnSpc>
                <a:spcPct val="100000"/>
              </a:lnSpc>
              <a:spcBef>
                <a:spcPct val="0"/>
              </a:spcBef>
              <a:spcAft>
                <a:spcPct val="0"/>
              </a:spcAft>
              <a:buSzPts val="2500"/>
              <a:buNone/>
              <a:defRPr sz="2500"/>
            </a:lvl5pPr>
            <a:lvl6pPr lvl="5" algn="ctr" rtl="0">
              <a:lnSpc>
                <a:spcPct val="100000"/>
              </a:lnSpc>
              <a:spcBef>
                <a:spcPct val="0"/>
              </a:spcBef>
              <a:spcAft>
                <a:spcPct val="0"/>
              </a:spcAft>
              <a:buSzPts val="2500"/>
              <a:buNone/>
              <a:defRPr sz="2500"/>
            </a:lvl6pPr>
            <a:lvl7pPr lvl="6" algn="ctr" rtl="0">
              <a:lnSpc>
                <a:spcPct val="100000"/>
              </a:lnSpc>
              <a:spcBef>
                <a:spcPct val="0"/>
              </a:spcBef>
              <a:spcAft>
                <a:spcPct val="0"/>
              </a:spcAft>
              <a:buSzPts val="2500"/>
              <a:buNone/>
              <a:defRPr sz="2500"/>
            </a:lvl7pPr>
            <a:lvl8pPr lvl="7" algn="ctr" rtl="0">
              <a:lnSpc>
                <a:spcPct val="100000"/>
              </a:lnSpc>
              <a:spcBef>
                <a:spcPct val="0"/>
              </a:spcBef>
              <a:spcAft>
                <a:spcPct val="0"/>
              </a:spcAft>
              <a:buSzPts val="2500"/>
              <a:buNone/>
              <a:defRPr sz="2500"/>
            </a:lvl8pPr>
            <a:lvl9pPr lvl="8" algn="ctr" rtl="0">
              <a:lnSpc>
                <a:spcPct val="100000"/>
              </a:lnSpc>
              <a:spcBef>
                <a:spcPct val="0"/>
              </a:spcBef>
              <a:spcAft>
                <a:spcPct val="0"/>
              </a:spcAft>
              <a:buSzPts val="2500"/>
              <a:buNone/>
              <a:defRPr sz="2500"/>
            </a:lvl9pPr>
          </a:lstStyle>
          <a:p>
            <a:endParaRPr/>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2"/>
        <p:cNvGrpSpPr/>
        <p:nvPr/>
      </p:nvGrpSpPr>
      <p:grpSpPr>
        <a:xfrm>
          <a:off x="0" y="0"/>
          <a:ext cx="0" cy="0"/>
          <a:chOff x="0" y="0"/>
          <a:chExt cx="0" cy="0"/>
        </a:xfrm>
      </p:grpSpPr>
      <p:grpSp>
        <p:nvGrpSpPr>
          <p:cNvPr id="253" name="Google Shape;253;p15"/>
          <p:cNvGrpSpPr/>
          <p:nvPr/>
        </p:nvGrpSpPr>
        <p:grpSpPr>
          <a:xfrm>
            <a:off x="69150" y="137187"/>
            <a:ext cx="9031450" cy="282372"/>
            <a:chOff x="69150" y="137187"/>
            <a:chExt cx="9031450" cy="282372"/>
          </a:xfrm>
        </p:grpSpPr>
        <p:cxnSp>
          <p:nvCxnSpPr>
            <p:cNvPr id="254" name="Google Shape;254;p1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5" name="Google Shape;255;p1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6" name="Google Shape;256;p1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7" name="Google Shape;257;p1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1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59" name="Google Shape;259;p1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60" name="Google Shape;260;p15"/>
          <p:cNvGrpSpPr/>
          <p:nvPr/>
        </p:nvGrpSpPr>
        <p:grpSpPr>
          <a:xfrm>
            <a:off x="234375" y="117804"/>
            <a:ext cx="256800" cy="256800"/>
            <a:chOff x="234375" y="110636"/>
            <a:chExt cx="256800" cy="256800"/>
          </a:xfrm>
        </p:grpSpPr>
        <p:sp>
          <p:nvSpPr>
            <p:cNvPr id="261" name="Google Shape;261;p1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2" name="Google Shape;262;p1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263" name="Google Shape;263;p1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15"/>
          <p:cNvGrpSpPr/>
          <p:nvPr/>
        </p:nvGrpSpPr>
        <p:grpSpPr>
          <a:xfrm>
            <a:off x="6760300" y="117804"/>
            <a:ext cx="2161200" cy="256800"/>
            <a:chOff x="6760300" y="96350"/>
            <a:chExt cx="2161200" cy="256800"/>
          </a:xfrm>
        </p:grpSpPr>
        <p:sp>
          <p:nvSpPr>
            <p:cNvPr id="265" name="Google Shape;265;p1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66" name="Google Shape;266;p15"/>
            <p:cNvGrpSpPr/>
            <p:nvPr/>
          </p:nvGrpSpPr>
          <p:grpSpPr>
            <a:xfrm>
              <a:off x="8683881" y="115948"/>
              <a:ext cx="159362" cy="217605"/>
              <a:chOff x="2025348" y="3145361"/>
              <a:chExt cx="406327" cy="554831"/>
            </a:xfrm>
          </p:grpSpPr>
          <p:sp>
            <p:nvSpPr>
              <p:cNvPr id="267" name="Google Shape;267;p1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68" name="Google Shape;268;p1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269" name="Google Shape;269;p15"/>
          <p:cNvSpPr txBox="1">
            <a:spLocks noGrp="1"/>
          </p:cNvSpPr>
          <p:nvPr>
            <p:ph type="subTitle" idx="1"/>
          </p:nvPr>
        </p:nvSpPr>
        <p:spPr>
          <a:xfrm>
            <a:off x="1844400" y="2739675"/>
            <a:ext cx="5455200" cy="693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70" name="Google Shape;270;p15"/>
          <p:cNvSpPr txBox="1">
            <a:spLocks noGrp="1"/>
          </p:cNvSpPr>
          <p:nvPr>
            <p:ph type="title"/>
          </p:nvPr>
        </p:nvSpPr>
        <p:spPr>
          <a:xfrm>
            <a:off x="1844413" y="1467150"/>
            <a:ext cx="5455200" cy="10290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sz="11000"/>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B844679A-64F7-4B2A-B97D-C80175988AA8}" type="datetimeFigureOut">
              <a:rPr lang="en-US" smtClean="0"/>
              <a:t>3/9/2023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271"/>
        <p:cNvGrpSpPr/>
        <p:nvPr/>
      </p:nvGrpSpPr>
      <p:grpSpPr>
        <a:xfrm>
          <a:off x="0" y="0"/>
          <a:ext cx="0" cy="0"/>
          <a:chOff x="0" y="0"/>
          <a:chExt cx="0" cy="0"/>
        </a:xfrm>
      </p:grpSpPr>
      <p:grpSp>
        <p:nvGrpSpPr>
          <p:cNvPr id="272" name="Google Shape;272;p16"/>
          <p:cNvGrpSpPr/>
          <p:nvPr/>
        </p:nvGrpSpPr>
        <p:grpSpPr>
          <a:xfrm>
            <a:off x="69150" y="137187"/>
            <a:ext cx="9031450" cy="282372"/>
            <a:chOff x="69150" y="137187"/>
            <a:chExt cx="9031450" cy="282372"/>
          </a:xfrm>
        </p:grpSpPr>
        <p:cxnSp>
          <p:nvCxnSpPr>
            <p:cNvPr id="273" name="Google Shape;273;p16"/>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74" name="Google Shape;274;p16"/>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75" name="Google Shape;275;p16"/>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76" name="Google Shape;276;p16"/>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77" name="Google Shape;277;p16"/>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278" name="Google Shape;278;p16"/>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79" name="Google Shape;279;p16"/>
          <p:cNvGrpSpPr/>
          <p:nvPr/>
        </p:nvGrpSpPr>
        <p:grpSpPr>
          <a:xfrm>
            <a:off x="234375" y="117804"/>
            <a:ext cx="256800" cy="256800"/>
            <a:chOff x="234375" y="110636"/>
            <a:chExt cx="256800" cy="256800"/>
          </a:xfrm>
        </p:grpSpPr>
        <p:sp>
          <p:nvSpPr>
            <p:cNvPr id="280" name="Google Shape;280;p16"/>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81" name="Google Shape;281;p16"/>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282" name="Google Shape;282;p16"/>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283" name="Google Shape;283;p16"/>
          <p:cNvGrpSpPr/>
          <p:nvPr/>
        </p:nvGrpSpPr>
        <p:grpSpPr>
          <a:xfrm>
            <a:off x="6760300" y="117804"/>
            <a:ext cx="2161200" cy="256800"/>
            <a:chOff x="6760300" y="96350"/>
            <a:chExt cx="2161200" cy="256800"/>
          </a:xfrm>
        </p:grpSpPr>
        <p:sp>
          <p:nvSpPr>
            <p:cNvPr id="284" name="Google Shape;284;p16"/>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85" name="Google Shape;285;p16"/>
            <p:cNvGrpSpPr/>
            <p:nvPr/>
          </p:nvGrpSpPr>
          <p:grpSpPr>
            <a:xfrm>
              <a:off x="8683881" y="115948"/>
              <a:ext cx="159362" cy="217605"/>
              <a:chOff x="2025348" y="3145361"/>
              <a:chExt cx="406327" cy="554831"/>
            </a:xfrm>
          </p:grpSpPr>
          <p:sp>
            <p:nvSpPr>
              <p:cNvPr id="286" name="Google Shape;286;p16"/>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87" name="Google Shape;287;p16"/>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288" name="Google Shape;288;p16"/>
          <p:cNvSpPr txBox="1">
            <a:spLocks noGrp="1"/>
          </p:cNvSpPr>
          <p:nvPr>
            <p:ph type="title"/>
          </p:nvPr>
        </p:nvSpPr>
        <p:spPr>
          <a:xfrm>
            <a:off x="720000" y="1661338"/>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289" name="Google Shape;289;p16"/>
          <p:cNvSpPr txBox="1">
            <a:spLocks noGrp="1"/>
          </p:cNvSpPr>
          <p:nvPr>
            <p:ph type="subTitle" idx="1"/>
          </p:nvPr>
        </p:nvSpPr>
        <p:spPr>
          <a:xfrm>
            <a:off x="720000" y="2247880"/>
            <a:ext cx="2336400" cy="6714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90" name="Google Shape;290;p16"/>
          <p:cNvSpPr txBox="1">
            <a:spLocks noGrp="1"/>
          </p:cNvSpPr>
          <p:nvPr>
            <p:ph type="title" idx="2"/>
          </p:nvPr>
        </p:nvSpPr>
        <p:spPr>
          <a:xfrm>
            <a:off x="3403800" y="1661338"/>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291" name="Google Shape;291;p16"/>
          <p:cNvSpPr txBox="1">
            <a:spLocks noGrp="1"/>
          </p:cNvSpPr>
          <p:nvPr>
            <p:ph type="subTitle" idx="3"/>
          </p:nvPr>
        </p:nvSpPr>
        <p:spPr>
          <a:xfrm>
            <a:off x="3403800" y="2247880"/>
            <a:ext cx="2336400" cy="6714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92" name="Google Shape;292;p16"/>
          <p:cNvSpPr txBox="1">
            <a:spLocks noGrp="1"/>
          </p:cNvSpPr>
          <p:nvPr>
            <p:ph type="title" idx="4"/>
          </p:nvPr>
        </p:nvSpPr>
        <p:spPr>
          <a:xfrm>
            <a:off x="6087600" y="1661338"/>
            <a:ext cx="23364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293" name="Google Shape;293;p16"/>
          <p:cNvSpPr txBox="1">
            <a:spLocks noGrp="1"/>
          </p:cNvSpPr>
          <p:nvPr>
            <p:ph type="subTitle" idx="5"/>
          </p:nvPr>
        </p:nvSpPr>
        <p:spPr>
          <a:xfrm>
            <a:off x="6087600" y="2247880"/>
            <a:ext cx="2336400" cy="6714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294" name="Google Shape;294;p16"/>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95"/>
        <p:cNvGrpSpPr/>
        <p:nvPr/>
      </p:nvGrpSpPr>
      <p:grpSpPr>
        <a:xfrm>
          <a:off x="0" y="0"/>
          <a:ext cx="0" cy="0"/>
          <a:chOff x="0" y="0"/>
          <a:chExt cx="0" cy="0"/>
        </a:xfrm>
      </p:grpSpPr>
      <p:grpSp>
        <p:nvGrpSpPr>
          <p:cNvPr id="296" name="Google Shape;296;p17"/>
          <p:cNvGrpSpPr/>
          <p:nvPr/>
        </p:nvGrpSpPr>
        <p:grpSpPr>
          <a:xfrm>
            <a:off x="69150" y="137187"/>
            <a:ext cx="9031450" cy="282372"/>
            <a:chOff x="69150" y="137187"/>
            <a:chExt cx="9031450" cy="282372"/>
          </a:xfrm>
        </p:grpSpPr>
        <p:cxnSp>
          <p:nvCxnSpPr>
            <p:cNvPr id="297" name="Google Shape;297;p17"/>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17"/>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299" name="Google Shape;299;p17"/>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00" name="Google Shape;300;p17"/>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17"/>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302" name="Google Shape;302;p17"/>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03" name="Google Shape;303;p17"/>
          <p:cNvGrpSpPr/>
          <p:nvPr/>
        </p:nvGrpSpPr>
        <p:grpSpPr>
          <a:xfrm>
            <a:off x="234375" y="117804"/>
            <a:ext cx="256800" cy="256800"/>
            <a:chOff x="234375" y="110636"/>
            <a:chExt cx="256800" cy="256800"/>
          </a:xfrm>
        </p:grpSpPr>
        <p:sp>
          <p:nvSpPr>
            <p:cNvPr id="304" name="Google Shape;304;p17"/>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05" name="Google Shape;305;p17"/>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306" name="Google Shape;306;p17"/>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307" name="Google Shape;307;p17"/>
          <p:cNvGrpSpPr/>
          <p:nvPr/>
        </p:nvGrpSpPr>
        <p:grpSpPr>
          <a:xfrm>
            <a:off x="6760300" y="117804"/>
            <a:ext cx="2161200" cy="256800"/>
            <a:chOff x="6760300" y="96350"/>
            <a:chExt cx="2161200" cy="256800"/>
          </a:xfrm>
        </p:grpSpPr>
        <p:sp>
          <p:nvSpPr>
            <p:cNvPr id="308" name="Google Shape;308;p17"/>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09" name="Google Shape;309;p17"/>
            <p:cNvGrpSpPr/>
            <p:nvPr/>
          </p:nvGrpSpPr>
          <p:grpSpPr>
            <a:xfrm>
              <a:off x="8683881" y="115948"/>
              <a:ext cx="159362" cy="217605"/>
              <a:chOff x="2025348" y="3145361"/>
              <a:chExt cx="406327" cy="554831"/>
            </a:xfrm>
          </p:grpSpPr>
          <p:sp>
            <p:nvSpPr>
              <p:cNvPr id="310" name="Google Shape;310;p17"/>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11" name="Google Shape;311;p17"/>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312" name="Google Shape;312;p17"/>
          <p:cNvSpPr txBox="1">
            <a:spLocks noGrp="1"/>
          </p:cNvSpPr>
          <p:nvPr>
            <p:ph type="title"/>
          </p:nvPr>
        </p:nvSpPr>
        <p:spPr>
          <a:xfrm>
            <a:off x="720000" y="3103925"/>
            <a:ext cx="25143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13" name="Google Shape;313;p17"/>
          <p:cNvSpPr txBox="1">
            <a:spLocks noGrp="1"/>
          </p:cNvSpPr>
          <p:nvPr>
            <p:ph type="subTitle" idx="1"/>
          </p:nvPr>
        </p:nvSpPr>
        <p:spPr>
          <a:xfrm>
            <a:off x="720000" y="3631625"/>
            <a:ext cx="2514300" cy="6279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14" name="Google Shape;314;p17"/>
          <p:cNvSpPr txBox="1">
            <a:spLocks noGrp="1"/>
          </p:cNvSpPr>
          <p:nvPr>
            <p:ph type="title" idx="2"/>
          </p:nvPr>
        </p:nvSpPr>
        <p:spPr>
          <a:xfrm>
            <a:off x="3314850" y="3103925"/>
            <a:ext cx="25143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15" name="Google Shape;315;p17"/>
          <p:cNvSpPr txBox="1">
            <a:spLocks noGrp="1"/>
          </p:cNvSpPr>
          <p:nvPr>
            <p:ph type="subTitle" idx="3"/>
          </p:nvPr>
        </p:nvSpPr>
        <p:spPr>
          <a:xfrm>
            <a:off x="3314850" y="3631625"/>
            <a:ext cx="2514300" cy="6279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16" name="Google Shape;316;p17"/>
          <p:cNvSpPr txBox="1">
            <a:spLocks noGrp="1"/>
          </p:cNvSpPr>
          <p:nvPr>
            <p:ph type="title" idx="4"/>
          </p:nvPr>
        </p:nvSpPr>
        <p:spPr>
          <a:xfrm>
            <a:off x="5909700" y="3103925"/>
            <a:ext cx="25143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17" name="Google Shape;317;p17"/>
          <p:cNvSpPr txBox="1">
            <a:spLocks noGrp="1"/>
          </p:cNvSpPr>
          <p:nvPr>
            <p:ph type="subTitle" idx="5"/>
          </p:nvPr>
        </p:nvSpPr>
        <p:spPr>
          <a:xfrm>
            <a:off x="5909700" y="3631625"/>
            <a:ext cx="2514300" cy="6279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18" name="Google Shape;318;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19"/>
        <p:cNvGrpSpPr/>
        <p:nvPr/>
      </p:nvGrpSpPr>
      <p:grpSpPr>
        <a:xfrm>
          <a:off x="0" y="0"/>
          <a:ext cx="0" cy="0"/>
          <a:chOff x="0" y="0"/>
          <a:chExt cx="0" cy="0"/>
        </a:xfrm>
      </p:grpSpPr>
      <p:grpSp>
        <p:nvGrpSpPr>
          <p:cNvPr id="320" name="Google Shape;320;p18"/>
          <p:cNvGrpSpPr/>
          <p:nvPr/>
        </p:nvGrpSpPr>
        <p:grpSpPr>
          <a:xfrm>
            <a:off x="69150" y="137187"/>
            <a:ext cx="9031450" cy="282372"/>
            <a:chOff x="69150" y="137187"/>
            <a:chExt cx="9031450" cy="282372"/>
          </a:xfrm>
        </p:grpSpPr>
        <p:cxnSp>
          <p:nvCxnSpPr>
            <p:cNvPr id="321" name="Google Shape;321;p1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22" name="Google Shape;322;p1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23" name="Google Shape;323;p1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24" name="Google Shape;324;p1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25" name="Google Shape;325;p1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326" name="Google Shape;326;p1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27" name="Google Shape;327;p18"/>
          <p:cNvGrpSpPr/>
          <p:nvPr/>
        </p:nvGrpSpPr>
        <p:grpSpPr>
          <a:xfrm>
            <a:off x="234375" y="117804"/>
            <a:ext cx="256800" cy="256800"/>
            <a:chOff x="234375" y="110636"/>
            <a:chExt cx="256800" cy="256800"/>
          </a:xfrm>
        </p:grpSpPr>
        <p:sp>
          <p:nvSpPr>
            <p:cNvPr id="328" name="Google Shape;328;p1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29" name="Google Shape;329;p1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330" name="Google Shape;330;p1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331" name="Google Shape;331;p18"/>
          <p:cNvGrpSpPr/>
          <p:nvPr/>
        </p:nvGrpSpPr>
        <p:grpSpPr>
          <a:xfrm>
            <a:off x="6760300" y="117804"/>
            <a:ext cx="2161200" cy="256800"/>
            <a:chOff x="6760300" y="96350"/>
            <a:chExt cx="2161200" cy="256800"/>
          </a:xfrm>
        </p:grpSpPr>
        <p:sp>
          <p:nvSpPr>
            <p:cNvPr id="332" name="Google Shape;332;p1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33" name="Google Shape;333;p18"/>
            <p:cNvGrpSpPr/>
            <p:nvPr/>
          </p:nvGrpSpPr>
          <p:grpSpPr>
            <a:xfrm>
              <a:off x="8683881" y="115948"/>
              <a:ext cx="159362" cy="217605"/>
              <a:chOff x="2025348" y="3145361"/>
              <a:chExt cx="406327" cy="554831"/>
            </a:xfrm>
          </p:grpSpPr>
          <p:sp>
            <p:nvSpPr>
              <p:cNvPr id="334" name="Google Shape;334;p1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35" name="Google Shape;335;p1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336" name="Google Shape;336;p18"/>
          <p:cNvSpPr txBox="1">
            <a:spLocks noGrp="1"/>
          </p:cNvSpPr>
          <p:nvPr>
            <p:ph type="title"/>
          </p:nvPr>
        </p:nvSpPr>
        <p:spPr>
          <a:xfrm>
            <a:off x="720000" y="1913963"/>
            <a:ext cx="36021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37" name="Google Shape;337;p18"/>
          <p:cNvSpPr txBox="1">
            <a:spLocks noGrp="1"/>
          </p:cNvSpPr>
          <p:nvPr>
            <p:ph type="subTitle" idx="1"/>
          </p:nvPr>
        </p:nvSpPr>
        <p:spPr>
          <a:xfrm>
            <a:off x="720000" y="2424288"/>
            <a:ext cx="36021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38" name="Google Shape;338;p18"/>
          <p:cNvSpPr txBox="1">
            <a:spLocks noGrp="1"/>
          </p:cNvSpPr>
          <p:nvPr>
            <p:ph type="title" idx="2"/>
          </p:nvPr>
        </p:nvSpPr>
        <p:spPr>
          <a:xfrm>
            <a:off x="4821900" y="1913963"/>
            <a:ext cx="36021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39" name="Google Shape;339;p18"/>
          <p:cNvSpPr txBox="1">
            <a:spLocks noGrp="1"/>
          </p:cNvSpPr>
          <p:nvPr>
            <p:ph type="subTitle" idx="3"/>
          </p:nvPr>
        </p:nvSpPr>
        <p:spPr>
          <a:xfrm>
            <a:off x="4821900" y="2424288"/>
            <a:ext cx="36021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40" name="Google Shape;340;p18"/>
          <p:cNvSpPr txBox="1">
            <a:spLocks noGrp="1"/>
          </p:cNvSpPr>
          <p:nvPr>
            <p:ph type="title" idx="4"/>
          </p:nvPr>
        </p:nvSpPr>
        <p:spPr>
          <a:xfrm>
            <a:off x="720000" y="3613375"/>
            <a:ext cx="36021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41" name="Google Shape;341;p18"/>
          <p:cNvSpPr txBox="1">
            <a:spLocks noGrp="1"/>
          </p:cNvSpPr>
          <p:nvPr>
            <p:ph type="subTitle" idx="5"/>
          </p:nvPr>
        </p:nvSpPr>
        <p:spPr>
          <a:xfrm>
            <a:off x="720000" y="4123700"/>
            <a:ext cx="36021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42" name="Google Shape;342;p18"/>
          <p:cNvSpPr txBox="1">
            <a:spLocks noGrp="1"/>
          </p:cNvSpPr>
          <p:nvPr>
            <p:ph type="title" idx="6"/>
          </p:nvPr>
        </p:nvSpPr>
        <p:spPr>
          <a:xfrm>
            <a:off x="4821900" y="3613375"/>
            <a:ext cx="3602100" cy="5277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43" name="Google Shape;343;p18"/>
          <p:cNvSpPr txBox="1">
            <a:spLocks noGrp="1"/>
          </p:cNvSpPr>
          <p:nvPr>
            <p:ph type="subTitle" idx="7"/>
          </p:nvPr>
        </p:nvSpPr>
        <p:spPr>
          <a:xfrm>
            <a:off x="4821900" y="4123700"/>
            <a:ext cx="36021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44" name="Google Shape;344;p18"/>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45"/>
        <p:cNvGrpSpPr/>
        <p:nvPr/>
      </p:nvGrpSpPr>
      <p:grpSpPr>
        <a:xfrm>
          <a:off x="0" y="0"/>
          <a:ext cx="0" cy="0"/>
          <a:chOff x="0" y="0"/>
          <a:chExt cx="0" cy="0"/>
        </a:xfrm>
      </p:grpSpPr>
      <p:grpSp>
        <p:nvGrpSpPr>
          <p:cNvPr id="346" name="Google Shape;346;p19"/>
          <p:cNvGrpSpPr/>
          <p:nvPr/>
        </p:nvGrpSpPr>
        <p:grpSpPr>
          <a:xfrm>
            <a:off x="69150" y="137187"/>
            <a:ext cx="9031450" cy="282372"/>
            <a:chOff x="69150" y="137187"/>
            <a:chExt cx="9031450" cy="282372"/>
          </a:xfrm>
        </p:grpSpPr>
        <p:cxnSp>
          <p:nvCxnSpPr>
            <p:cNvPr id="347" name="Google Shape;347;p1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48" name="Google Shape;348;p1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49" name="Google Shape;349;p1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50" name="Google Shape;350;p1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51" name="Google Shape;351;p1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352" name="Google Shape;352;p1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53" name="Google Shape;353;p19"/>
          <p:cNvGrpSpPr/>
          <p:nvPr/>
        </p:nvGrpSpPr>
        <p:grpSpPr>
          <a:xfrm>
            <a:off x="234375" y="117804"/>
            <a:ext cx="256800" cy="256800"/>
            <a:chOff x="234375" y="110636"/>
            <a:chExt cx="256800" cy="256800"/>
          </a:xfrm>
        </p:grpSpPr>
        <p:sp>
          <p:nvSpPr>
            <p:cNvPr id="354" name="Google Shape;354;p1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55" name="Google Shape;355;p1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356" name="Google Shape;356;p1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357" name="Google Shape;357;p19"/>
          <p:cNvGrpSpPr/>
          <p:nvPr/>
        </p:nvGrpSpPr>
        <p:grpSpPr>
          <a:xfrm>
            <a:off x="6760300" y="117804"/>
            <a:ext cx="2161200" cy="256800"/>
            <a:chOff x="6760300" y="96350"/>
            <a:chExt cx="2161200" cy="256800"/>
          </a:xfrm>
        </p:grpSpPr>
        <p:sp>
          <p:nvSpPr>
            <p:cNvPr id="358" name="Google Shape;358;p1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59" name="Google Shape;359;p19"/>
            <p:cNvGrpSpPr/>
            <p:nvPr/>
          </p:nvGrpSpPr>
          <p:grpSpPr>
            <a:xfrm>
              <a:off x="8683881" y="115948"/>
              <a:ext cx="159362" cy="217605"/>
              <a:chOff x="2025348" y="3145361"/>
              <a:chExt cx="406327" cy="554831"/>
            </a:xfrm>
          </p:grpSpPr>
          <p:sp>
            <p:nvSpPr>
              <p:cNvPr id="360" name="Google Shape;360;p1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61" name="Google Shape;361;p1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362" name="Google Shape;362;p19"/>
          <p:cNvSpPr txBox="1">
            <a:spLocks noGrp="1"/>
          </p:cNvSpPr>
          <p:nvPr>
            <p:ph type="title"/>
          </p:nvPr>
        </p:nvSpPr>
        <p:spPr>
          <a:xfrm>
            <a:off x="720000" y="1784425"/>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63" name="Google Shape;363;p19"/>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64" name="Google Shape;364;p19"/>
          <p:cNvSpPr txBox="1">
            <a:spLocks noGrp="1"/>
          </p:cNvSpPr>
          <p:nvPr>
            <p:ph type="title" idx="2"/>
          </p:nvPr>
        </p:nvSpPr>
        <p:spPr>
          <a:xfrm>
            <a:off x="3419271" y="1784425"/>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65" name="Google Shape;365;p19"/>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66" name="Google Shape;366;p19"/>
          <p:cNvSpPr txBox="1">
            <a:spLocks noGrp="1"/>
          </p:cNvSpPr>
          <p:nvPr>
            <p:ph type="title" idx="4"/>
          </p:nvPr>
        </p:nvSpPr>
        <p:spPr>
          <a:xfrm>
            <a:off x="720000" y="3638750"/>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67" name="Google Shape;367;p19"/>
          <p:cNvSpPr txBox="1">
            <a:spLocks noGrp="1"/>
          </p:cNvSpPr>
          <p:nvPr>
            <p:ph type="subTitle" idx="5"/>
          </p:nvPr>
        </p:nvSpPr>
        <p:spPr>
          <a:xfrm>
            <a:off x="720000"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68" name="Google Shape;368;p19"/>
          <p:cNvSpPr txBox="1">
            <a:spLocks noGrp="1"/>
          </p:cNvSpPr>
          <p:nvPr>
            <p:ph type="title" idx="6"/>
          </p:nvPr>
        </p:nvSpPr>
        <p:spPr>
          <a:xfrm>
            <a:off x="3419271" y="3638750"/>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69" name="Google Shape;369;p19"/>
          <p:cNvSpPr txBox="1">
            <a:spLocks noGrp="1"/>
          </p:cNvSpPr>
          <p:nvPr>
            <p:ph type="subTitle" idx="7"/>
          </p:nvPr>
        </p:nvSpPr>
        <p:spPr>
          <a:xfrm>
            <a:off x="3419269"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70" name="Google Shape;370;p19"/>
          <p:cNvSpPr txBox="1">
            <a:spLocks noGrp="1"/>
          </p:cNvSpPr>
          <p:nvPr>
            <p:ph type="title" idx="8"/>
          </p:nvPr>
        </p:nvSpPr>
        <p:spPr>
          <a:xfrm>
            <a:off x="6118549" y="1784425"/>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71" name="Google Shape;371;p19"/>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72" name="Google Shape;372;p19"/>
          <p:cNvSpPr txBox="1">
            <a:spLocks noGrp="1"/>
          </p:cNvSpPr>
          <p:nvPr>
            <p:ph type="title" idx="13"/>
          </p:nvPr>
        </p:nvSpPr>
        <p:spPr>
          <a:xfrm>
            <a:off x="6118549" y="3638750"/>
            <a:ext cx="2305500" cy="484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2500"/>
              <a:buNone/>
              <a:defRPr sz="2400"/>
            </a:lvl1pPr>
            <a:lvl2pPr lvl="1" algn="ctr" rtl="0">
              <a:spcBef>
                <a:spcPct val="0"/>
              </a:spcBef>
              <a:spcAft>
                <a:spcPct val="0"/>
              </a:spcAft>
              <a:buSzPts val="2500"/>
              <a:buNone/>
              <a:defRPr sz="2500"/>
            </a:lvl2pPr>
            <a:lvl3pPr lvl="2" algn="ctr" rtl="0">
              <a:spcBef>
                <a:spcPct val="0"/>
              </a:spcBef>
              <a:spcAft>
                <a:spcPct val="0"/>
              </a:spcAft>
              <a:buSzPts val="2500"/>
              <a:buNone/>
              <a:defRPr sz="2500"/>
            </a:lvl3pPr>
            <a:lvl4pPr lvl="3" algn="ctr" rtl="0">
              <a:spcBef>
                <a:spcPct val="0"/>
              </a:spcBef>
              <a:spcAft>
                <a:spcPct val="0"/>
              </a:spcAft>
              <a:buSzPts val="2500"/>
              <a:buNone/>
              <a:defRPr sz="2500"/>
            </a:lvl4pPr>
            <a:lvl5pPr lvl="4" algn="ctr" rtl="0">
              <a:spcBef>
                <a:spcPct val="0"/>
              </a:spcBef>
              <a:spcAft>
                <a:spcPct val="0"/>
              </a:spcAft>
              <a:buSzPts val="2500"/>
              <a:buNone/>
              <a:defRPr sz="2500"/>
            </a:lvl5pPr>
            <a:lvl6pPr lvl="5" algn="ctr" rtl="0">
              <a:spcBef>
                <a:spcPct val="0"/>
              </a:spcBef>
              <a:spcAft>
                <a:spcPct val="0"/>
              </a:spcAft>
              <a:buSzPts val="2500"/>
              <a:buNone/>
              <a:defRPr sz="2500"/>
            </a:lvl6pPr>
            <a:lvl7pPr lvl="6" algn="ctr" rtl="0">
              <a:spcBef>
                <a:spcPct val="0"/>
              </a:spcBef>
              <a:spcAft>
                <a:spcPct val="0"/>
              </a:spcAft>
              <a:buSzPts val="2500"/>
              <a:buNone/>
              <a:defRPr sz="2500"/>
            </a:lvl7pPr>
            <a:lvl8pPr lvl="7" algn="ctr" rtl="0">
              <a:spcBef>
                <a:spcPct val="0"/>
              </a:spcBef>
              <a:spcAft>
                <a:spcPct val="0"/>
              </a:spcAft>
              <a:buSzPts val="2500"/>
              <a:buNone/>
              <a:defRPr sz="2500"/>
            </a:lvl8pPr>
            <a:lvl9pPr lvl="8" algn="ctr" rtl="0">
              <a:spcBef>
                <a:spcPct val="0"/>
              </a:spcBef>
              <a:spcAft>
                <a:spcPct val="0"/>
              </a:spcAft>
              <a:buSzPts val="2500"/>
              <a:buNone/>
              <a:defRPr sz="2500"/>
            </a:lvl9pPr>
          </a:lstStyle>
          <a:p>
            <a:endParaRPr/>
          </a:p>
        </p:txBody>
      </p:sp>
      <p:sp>
        <p:nvSpPr>
          <p:cNvPr id="373" name="Google Shape;373;p19"/>
          <p:cNvSpPr txBox="1">
            <a:spLocks noGrp="1"/>
          </p:cNvSpPr>
          <p:nvPr>
            <p:ph type="subTitle" idx="14"/>
          </p:nvPr>
        </p:nvSpPr>
        <p:spPr>
          <a:xfrm>
            <a:off x="6118545"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74" name="Google Shape;374;p19"/>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75"/>
        <p:cNvGrpSpPr/>
        <p:nvPr/>
      </p:nvGrpSpPr>
      <p:grpSpPr>
        <a:xfrm>
          <a:off x="0" y="0"/>
          <a:ext cx="0" cy="0"/>
          <a:chOff x="0" y="0"/>
          <a:chExt cx="0" cy="0"/>
        </a:xfrm>
      </p:grpSpPr>
      <p:grpSp>
        <p:nvGrpSpPr>
          <p:cNvPr id="376" name="Google Shape;376;p20"/>
          <p:cNvGrpSpPr/>
          <p:nvPr/>
        </p:nvGrpSpPr>
        <p:grpSpPr>
          <a:xfrm>
            <a:off x="69150" y="137187"/>
            <a:ext cx="9031450" cy="282372"/>
            <a:chOff x="69150" y="137187"/>
            <a:chExt cx="9031450" cy="282372"/>
          </a:xfrm>
        </p:grpSpPr>
        <p:cxnSp>
          <p:nvCxnSpPr>
            <p:cNvPr id="377" name="Google Shape;377;p2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78" name="Google Shape;378;p2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2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80" name="Google Shape;380;p2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381" name="Google Shape;381;p2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382" name="Google Shape;382;p2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83" name="Google Shape;383;p20"/>
          <p:cNvGrpSpPr/>
          <p:nvPr/>
        </p:nvGrpSpPr>
        <p:grpSpPr>
          <a:xfrm>
            <a:off x="234375" y="117804"/>
            <a:ext cx="256800" cy="256800"/>
            <a:chOff x="234375" y="110636"/>
            <a:chExt cx="256800" cy="256800"/>
          </a:xfrm>
        </p:grpSpPr>
        <p:sp>
          <p:nvSpPr>
            <p:cNvPr id="384" name="Google Shape;384;p2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85" name="Google Shape;385;p2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386" name="Google Shape;386;p2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387" name="Google Shape;387;p20"/>
          <p:cNvGrpSpPr/>
          <p:nvPr/>
        </p:nvGrpSpPr>
        <p:grpSpPr>
          <a:xfrm>
            <a:off x="6760300" y="117804"/>
            <a:ext cx="2161200" cy="256800"/>
            <a:chOff x="6760300" y="96350"/>
            <a:chExt cx="2161200" cy="256800"/>
          </a:xfrm>
        </p:grpSpPr>
        <p:sp>
          <p:nvSpPr>
            <p:cNvPr id="388" name="Google Shape;388;p2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389" name="Google Shape;389;p20"/>
            <p:cNvGrpSpPr/>
            <p:nvPr/>
          </p:nvGrpSpPr>
          <p:grpSpPr>
            <a:xfrm>
              <a:off x="8683881" y="115948"/>
              <a:ext cx="159362" cy="217605"/>
              <a:chOff x="2025348" y="3145361"/>
              <a:chExt cx="406327" cy="554831"/>
            </a:xfrm>
          </p:grpSpPr>
          <p:sp>
            <p:nvSpPr>
              <p:cNvPr id="390" name="Google Shape;390;p2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91" name="Google Shape;391;p2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392" name="Google Shape;392;p20"/>
          <p:cNvSpPr txBox="1">
            <a:spLocks noGrp="1"/>
          </p:cNvSpPr>
          <p:nvPr>
            <p:ph type="title" hasCustomPrompt="1"/>
          </p:nvPr>
        </p:nvSpPr>
        <p:spPr>
          <a:xfrm>
            <a:off x="1284000" y="540000"/>
            <a:ext cx="6576000" cy="7653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sz="6200"/>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393" name="Google Shape;393;p20"/>
          <p:cNvSpPr txBox="1">
            <a:spLocks noGrp="1"/>
          </p:cNvSpPr>
          <p:nvPr>
            <p:ph type="subTitle" idx="1"/>
          </p:nvPr>
        </p:nvSpPr>
        <p:spPr>
          <a:xfrm>
            <a:off x="1284000" y="1305425"/>
            <a:ext cx="6576000" cy="385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94" name="Google Shape;394;p20"/>
          <p:cNvSpPr txBox="1">
            <a:spLocks noGrp="1"/>
          </p:cNvSpPr>
          <p:nvPr>
            <p:ph type="title" idx="2" hasCustomPrompt="1"/>
          </p:nvPr>
        </p:nvSpPr>
        <p:spPr>
          <a:xfrm>
            <a:off x="1284000" y="1996149"/>
            <a:ext cx="6576000" cy="7653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sz="6200"/>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395" name="Google Shape;395;p20"/>
          <p:cNvSpPr txBox="1">
            <a:spLocks noGrp="1"/>
          </p:cNvSpPr>
          <p:nvPr>
            <p:ph type="subTitle" idx="3"/>
          </p:nvPr>
        </p:nvSpPr>
        <p:spPr>
          <a:xfrm>
            <a:off x="1284000" y="2761573"/>
            <a:ext cx="6576000" cy="385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
        <p:nvSpPr>
          <p:cNvPr id="396" name="Google Shape;396;p20"/>
          <p:cNvSpPr txBox="1">
            <a:spLocks noGrp="1"/>
          </p:cNvSpPr>
          <p:nvPr>
            <p:ph type="title" idx="4" hasCustomPrompt="1"/>
          </p:nvPr>
        </p:nvSpPr>
        <p:spPr>
          <a:xfrm>
            <a:off x="1284000" y="3452300"/>
            <a:ext cx="6576000" cy="7653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200"/>
              <a:buNone/>
              <a:defRPr sz="6200"/>
            </a:lvl1pPr>
            <a:lvl2pPr lvl="1" algn="ctr" rtl="0">
              <a:spcBef>
                <a:spcPct val="0"/>
              </a:spcBef>
              <a:spcAft>
                <a:spcPct val="0"/>
              </a:spcAft>
              <a:buSzPts val="6200"/>
              <a:buNone/>
              <a:defRPr sz="6200"/>
            </a:lvl2pPr>
            <a:lvl3pPr lvl="2" algn="ctr" rtl="0">
              <a:spcBef>
                <a:spcPct val="0"/>
              </a:spcBef>
              <a:spcAft>
                <a:spcPct val="0"/>
              </a:spcAft>
              <a:buSzPts val="6200"/>
              <a:buNone/>
              <a:defRPr sz="6200"/>
            </a:lvl3pPr>
            <a:lvl4pPr lvl="3" algn="ctr" rtl="0">
              <a:spcBef>
                <a:spcPct val="0"/>
              </a:spcBef>
              <a:spcAft>
                <a:spcPct val="0"/>
              </a:spcAft>
              <a:buSzPts val="6200"/>
              <a:buNone/>
              <a:defRPr sz="6200"/>
            </a:lvl4pPr>
            <a:lvl5pPr lvl="4" algn="ctr" rtl="0">
              <a:spcBef>
                <a:spcPct val="0"/>
              </a:spcBef>
              <a:spcAft>
                <a:spcPct val="0"/>
              </a:spcAft>
              <a:buSzPts val="6200"/>
              <a:buNone/>
              <a:defRPr sz="6200"/>
            </a:lvl5pPr>
            <a:lvl6pPr lvl="5" algn="ctr" rtl="0">
              <a:spcBef>
                <a:spcPct val="0"/>
              </a:spcBef>
              <a:spcAft>
                <a:spcPct val="0"/>
              </a:spcAft>
              <a:buSzPts val="6200"/>
              <a:buNone/>
              <a:defRPr sz="6200"/>
            </a:lvl6pPr>
            <a:lvl7pPr lvl="6" algn="ctr" rtl="0">
              <a:spcBef>
                <a:spcPct val="0"/>
              </a:spcBef>
              <a:spcAft>
                <a:spcPct val="0"/>
              </a:spcAft>
              <a:buSzPts val="6200"/>
              <a:buNone/>
              <a:defRPr sz="6200"/>
            </a:lvl7pPr>
            <a:lvl8pPr lvl="7" algn="ctr" rtl="0">
              <a:spcBef>
                <a:spcPct val="0"/>
              </a:spcBef>
              <a:spcAft>
                <a:spcPct val="0"/>
              </a:spcAft>
              <a:buSzPts val="6200"/>
              <a:buNone/>
              <a:defRPr sz="6200"/>
            </a:lvl8pPr>
            <a:lvl9pPr lvl="8" algn="ctr" rtl="0">
              <a:spcBef>
                <a:spcPct val="0"/>
              </a:spcBef>
              <a:spcAft>
                <a:spcPct val="0"/>
              </a:spcAft>
              <a:buSzPts val="6200"/>
              <a:buNone/>
              <a:defRPr sz="6200"/>
            </a:lvl9pPr>
          </a:lstStyle>
          <a:p>
            <a:r>
              <a:t>xx%</a:t>
            </a:r>
          </a:p>
        </p:txBody>
      </p:sp>
      <p:sp>
        <p:nvSpPr>
          <p:cNvPr id="397" name="Google Shape;397;p20"/>
          <p:cNvSpPr txBox="1">
            <a:spLocks noGrp="1"/>
          </p:cNvSpPr>
          <p:nvPr>
            <p:ph type="subTitle" idx="5"/>
          </p:nvPr>
        </p:nvSpPr>
        <p:spPr>
          <a:xfrm>
            <a:off x="1284000" y="4217598"/>
            <a:ext cx="6576000" cy="3858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Numbers and text 1">
  <p:cSld name="CUSTOM_8">
    <p:spTree>
      <p:nvGrpSpPr>
        <p:cNvPr id="1" name="Shape 398"/>
        <p:cNvGrpSpPr/>
        <p:nvPr/>
      </p:nvGrpSpPr>
      <p:grpSpPr>
        <a:xfrm>
          <a:off x="0" y="0"/>
          <a:ext cx="0" cy="0"/>
          <a:chOff x="0" y="0"/>
          <a:chExt cx="0" cy="0"/>
        </a:xfrm>
      </p:grpSpPr>
      <p:grpSp>
        <p:nvGrpSpPr>
          <p:cNvPr id="399" name="Google Shape;399;p21"/>
          <p:cNvGrpSpPr/>
          <p:nvPr/>
        </p:nvGrpSpPr>
        <p:grpSpPr>
          <a:xfrm>
            <a:off x="69150" y="137187"/>
            <a:ext cx="9031450" cy="282372"/>
            <a:chOff x="69150" y="137187"/>
            <a:chExt cx="9031450" cy="282372"/>
          </a:xfrm>
        </p:grpSpPr>
        <p:cxnSp>
          <p:nvCxnSpPr>
            <p:cNvPr id="400" name="Google Shape;400;p21"/>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01" name="Google Shape;401;p21"/>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02" name="Google Shape;402;p21"/>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03" name="Google Shape;403;p21"/>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04" name="Google Shape;404;p21"/>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05" name="Google Shape;405;p21"/>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06" name="Google Shape;406;p21"/>
          <p:cNvGrpSpPr/>
          <p:nvPr/>
        </p:nvGrpSpPr>
        <p:grpSpPr>
          <a:xfrm>
            <a:off x="234375" y="117804"/>
            <a:ext cx="256800" cy="256800"/>
            <a:chOff x="234375" y="110636"/>
            <a:chExt cx="256800" cy="256800"/>
          </a:xfrm>
        </p:grpSpPr>
        <p:sp>
          <p:nvSpPr>
            <p:cNvPr id="407" name="Google Shape;407;p21"/>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08" name="Google Shape;408;p21"/>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409" name="Google Shape;409;p21"/>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10" name="Google Shape;410;p21"/>
          <p:cNvGrpSpPr/>
          <p:nvPr/>
        </p:nvGrpSpPr>
        <p:grpSpPr>
          <a:xfrm>
            <a:off x="6760300" y="117804"/>
            <a:ext cx="2161200" cy="256800"/>
            <a:chOff x="6760300" y="96350"/>
            <a:chExt cx="2161200" cy="256800"/>
          </a:xfrm>
        </p:grpSpPr>
        <p:sp>
          <p:nvSpPr>
            <p:cNvPr id="411" name="Google Shape;411;p21"/>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12" name="Google Shape;412;p21"/>
            <p:cNvGrpSpPr/>
            <p:nvPr/>
          </p:nvGrpSpPr>
          <p:grpSpPr>
            <a:xfrm>
              <a:off x="8683881" y="115948"/>
              <a:ext cx="159362" cy="217605"/>
              <a:chOff x="2025348" y="3145361"/>
              <a:chExt cx="406327" cy="554831"/>
            </a:xfrm>
          </p:grpSpPr>
          <p:sp>
            <p:nvSpPr>
              <p:cNvPr id="413" name="Google Shape;413;p21"/>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14" name="Google Shape;414;p21"/>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415" name="Google Shape;415;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416" name="Google Shape;416;p21"/>
          <p:cNvSpPr txBox="1">
            <a:spLocks noGrp="1"/>
          </p:cNvSpPr>
          <p:nvPr>
            <p:ph type="subTitle" idx="1"/>
          </p:nvPr>
        </p:nvSpPr>
        <p:spPr>
          <a:xfrm>
            <a:off x="3452813" y="33098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1pPr>
            <a:lvl2pPr lvl="1"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2pPr>
            <a:lvl3pPr lvl="2"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3pPr>
            <a:lvl4pPr lvl="3"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4pPr>
            <a:lvl5pPr lvl="4"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5pPr>
            <a:lvl6pPr lvl="5"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6pPr>
            <a:lvl7pPr lvl="6"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7pPr>
            <a:lvl8pPr lvl="7"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8pPr>
            <a:lvl9pPr lvl="8" algn="ctr" rtl="0">
              <a:lnSpc>
                <a:spcPct val="100000"/>
              </a:lnSpc>
              <a:spcBef>
                <a:spcPts val="1600"/>
              </a:spcBef>
              <a:spcAft>
                <a:spcPts val="1600"/>
              </a:spcAft>
              <a:buSzPts val="2400"/>
              <a:buFont typeface="Chakra Petch Medium"/>
              <a:buNone/>
              <a:defRPr sz="2400">
                <a:latin typeface="Chakra Petch Medium"/>
                <a:ea typeface="Chakra Petch Medium"/>
                <a:cs typeface="Chakra Petch Medium"/>
                <a:sym typeface="Chakra Petch Medium"/>
              </a:defRPr>
            </a:lvl9pPr>
          </a:lstStyle>
          <a:p>
            <a:endParaRPr/>
          </a:p>
        </p:txBody>
      </p:sp>
      <p:sp>
        <p:nvSpPr>
          <p:cNvPr id="417" name="Google Shape;417;p21"/>
          <p:cNvSpPr txBox="1">
            <a:spLocks noGrp="1"/>
          </p:cNvSpPr>
          <p:nvPr>
            <p:ph type="subTitle" idx="2"/>
          </p:nvPr>
        </p:nvSpPr>
        <p:spPr>
          <a:xfrm>
            <a:off x="3452713" y="3820050"/>
            <a:ext cx="2238300" cy="572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500"/>
              <a:buNone/>
              <a:defRPr sz="1500"/>
            </a:lvl1pPr>
            <a:lvl2pPr lvl="1" algn="ctr" rtl="0">
              <a:lnSpc>
                <a:spcPct val="100000"/>
              </a:lnSpc>
              <a:spcBef>
                <a:spcPct val="0"/>
              </a:spcBef>
              <a:spcAft>
                <a:spcPct val="0"/>
              </a:spcAft>
              <a:buSzPts val="1500"/>
              <a:buNone/>
              <a:defRPr sz="1500"/>
            </a:lvl2pPr>
            <a:lvl3pPr lvl="2" algn="ctr" rtl="0">
              <a:lnSpc>
                <a:spcPct val="100000"/>
              </a:lnSpc>
              <a:spcBef>
                <a:spcPts val="1600"/>
              </a:spcBef>
              <a:spcAft>
                <a:spcPct val="0"/>
              </a:spcAft>
              <a:buSzPts val="1500"/>
              <a:buNone/>
              <a:defRPr sz="1500"/>
            </a:lvl3pPr>
            <a:lvl4pPr lvl="3" algn="ctr" rtl="0">
              <a:lnSpc>
                <a:spcPct val="100000"/>
              </a:lnSpc>
              <a:spcBef>
                <a:spcPts val="1600"/>
              </a:spcBef>
              <a:spcAft>
                <a:spcPct val="0"/>
              </a:spcAft>
              <a:buSzPts val="1500"/>
              <a:buNone/>
              <a:defRPr sz="1500"/>
            </a:lvl4pPr>
            <a:lvl5pPr lvl="4" algn="ctr" rtl="0">
              <a:lnSpc>
                <a:spcPct val="100000"/>
              </a:lnSpc>
              <a:spcBef>
                <a:spcPts val="1600"/>
              </a:spcBef>
              <a:spcAft>
                <a:spcPct val="0"/>
              </a:spcAft>
              <a:buSzPts val="1500"/>
              <a:buNone/>
              <a:defRPr sz="1500"/>
            </a:lvl5pPr>
            <a:lvl6pPr lvl="5" algn="ctr" rtl="0">
              <a:lnSpc>
                <a:spcPct val="100000"/>
              </a:lnSpc>
              <a:spcBef>
                <a:spcPts val="1600"/>
              </a:spcBef>
              <a:spcAft>
                <a:spcPct val="0"/>
              </a:spcAft>
              <a:buSzPts val="1500"/>
              <a:buNone/>
              <a:defRPr sz="1500"/>
            </a:lvl6pPr>
            <a:lvl7pPr lvl="6" algn="ctr" rtl="0">
              <a:lnSpc>
                <a:spcPct val="100000"/>
              </a:lnSpc>
              <a:spcBef>
                <a:spcPts val="1600"/>
              </a:spcBef>
              <a:spcAft>
                <a:spcPct val="0"/>
              </a:spcAft>
              <a:buSzPts val="1500"/>
              <a:buNone/>
              <a:defRPr sz="1500"/>
            </a:lvl7pPr>
            <a:lvl8pPr lvl="7" algn="ctr" rtl="0">
              <a:lnSpc>
                <a:spcPct val="100000"/>
              </a:lnSpc>
              <a:spcBef>
                <a:spcPts val="1600"/>
              </a:spcBef>
              <a:spcAft>
                <a:spcPct val="0"/>
              </a:spcAft>
              <a:buSzPts val="1500"/>
              <a:buNone/>
              <a:defRPr sz="1500"/>
            </a:lvl8pPr>
            <a:lvl9pPr lvl="8" algn="ctr" rtl="0">
              <a:lnSpc>
                <a:spcPct val="100000"/>
              </a:lnSpc>
              <a:spcBef>
                <a:spcPts val="1600"/>
              </a:spcBef>
              <a:spcAft>
                <a:spcPts val="1600"/>
              </a:spcAft>
              <a:buSzPts val="1500"/>
              <a:buNone/>
              <a:defRPr sz="1500"/>
            </a:lvl9pPr>
          </a:lstStyle>
          <a:p>
            <a:endParaRPr/>
          </a:p>
        </p:txBody>
      </p:sp>
      <p:sp>
        <p:nvSpPr>
          <p:cNvPr id="418" name="Google Shape;418;p21"/>
          <p:cNvSpPr txBox="1">
            <a:spLocks noGrp="1"/>
          </p:cNvSpPr>
          <p:nvPr>
            <p:ph type="subTitle" idx="3"/>
          </p:nvPr>
        </p:nvSpPr>
        <p:spPr>
          <a:xfrm>
            <a:off x="1034163" y="33098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1pPr>
            <a:lvl2pPr lvl="1"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2pPr>
            <a:lvl3pPr lvl="2"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3pPr>
            <a:lvl4pPr lvl="3"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4pPr>
            <a:lvl5pPr lvl="4"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5pPr>
            <a:lvl6pPr lvl="5"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6pPr>
            <a:lvl7pPr lvl="6"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7pPr>
            <a:lvl8pPr lvl="7"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8pPr>
            <a:lvl9pPr lvl="8" algn="ctr" rtl="0">
              <a:lnSpc>
                <a:spcPct val="100000"/>
              </a:lnSpc>
              <a:spcBef>
                <a:spcPts val="1600"/>
              </a:spcBef>
              <a:spcAft>
                <a:spcPts val="1600"/>
              </a:spcAft>
              <a:buSzPts val="2400"/>
              <a:buFont typeface="Chakra Petch Medium"/>
              <a:buNone/>
              <a:defRPr sz="2400">
                <a:latin typeface="Chakra Petch Medium"/>
                <a:ea typeface="Chakra Petch Medium"/>
                <a:cs typeface="Chakra Petch Medium"/>
                <a:sym typeface="Chakra Petch Medium"/>
              </a:defRPr>
            </a:lvl9pPr>
          </a:lstStyle>
          <a:p>
            <a:endParaRPr/>
          </a:p>
        </p:txBody>
      </p:sp>
      <p:sp>
        <p:nvSpPr>
          <p:cNvPr id="419" name="Google Shape;419;p21"/>
          <p:cNvSpPr txBox="1">
            <a:spLocks noGrp="1"/>
          </p:cNvSpPr>
          <p:nvPr>
            <p:ph type="subTitle" idx="4"/>
          </p:nvPr>
        </p:nvSpPr>
        <p:spPr>
          <a:xfrm>
            <a:off x="1034063" y="3820050"/>
            <a:ext cx="2238300" cy="572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500"/>
              <a:buNone/>
              <a:defRPr sz="1500"/>
            </a:lvl1pPr>
            <a:lvl2pPr lvl="1" algn="ctr" rtl="0">
              <a:lnSpc>
                <a:spcPct val="100000"/>
              </a:lnSpc>
              <a:spcBef>
                <a:spcPct val="0"/>
              </a:spcBef>
              <a:spcAft>
                <a:spcPct val="0"/>
              </a:spcAft>
              <a:buSzPts val="1500"/>
              <a:buNone/>
              <a:defRPr sz="1500"/>
            </a:lvl2pPr>
            <a:lvl3pPr lvl="2" algn="ctr" rtl="0">
              <a:lnSpc>
                <a:spcPct val="100000"/>
              </a:lnSpc>
              <a:spcBef>
                <a:spcPts val="1600"/>
              </a:spcBef>
              <a:spcAft>
                <a:spcPct val="0"/>
              </a:spcAft>
              <a:buSzPts val="1500"/>
              <a:buNone/>
              <a:defRPr sz="1500"/>
            </a:lvl3pPr>
            <a:lvl4pPr lvl="3" algn="ctr" rtl="0">
              <a:lnSpc>
                <a:spcPct val="100000"/>
              </a:lnSpc>
              <a:spcBef>
                <a:spcPts val="1600"/>
              </a:spcBef>
              <a:spcAft>
                <a:spcPct val="0"/>
              </a:spcAft>
              <a:buSzPts val="1500"/>
              <a:buNone/>
              <a:defRPr sz="1500"/>
            </a:lvl4pPr>
            <a:lvl5pPr lvl="4" algn="ctr" rtl="0">
              <a:lnSpc>
                <a:spcPct val="100000"/>
              </a:lnSpc>
              <a:spcBef>
                <a:spcPts val="1600"/>
              </a:spcBef>
              <a:spcAft>
                <a:spcPct val="0"/>
              </a:spcAft>
              <a:buSzPts val="1500"/>
              <a:buNone/>
              <a:defRPr sz="1500"/>
            </a:lvl5pPr>
            <a:lvl6pPr lvl="5" algn="ctr" rtl="0">
              <a:lnSpc>
                <a:spcPct val="100000"/>
              </a:lnSpc>
              <a:spcBef>
                <a:spcPts val="1600"/>
              </a:spcBef>
              <a:spcAft>
                <a:spcPct val="0"/>
              </a:spcAft>
              <a:buSzPts val="1500"/>
              <a:buNone/>
              <a:defRPr sz="1500"/>
            </a:lvl6pPr>
            <a:lvl7pPr lvl="6" algn="ctr" rtl="0">
              <a:lnSpc>
                <a:spcPct val="100000"/>
              </a:lnSpc>
              <a:spcBef>
                <a:spcPts val="1600"/>
              </a:spcBef>
              <a:spcAft>
                <a:spcPct val="0"/>
              </a:spcAft>
              <a:buSzPts val="1500"/>
              <a:buNone/>
              <a:defRPr sz="1500"/>
            </a:lvl7pPr>
            <a:lvl8pPr lvl="7" algn="ctr" rtl="0">
              <a:lnSpc>
                <a:spcPct val="100000"/>
              </a:lnSpc>
              <a:spcBef>
                <a:spcPts val="1600"/>
              </a:spcBef>
              <a:spcAft>
                <a:spcPct val="0"/>
              </a:spcAft>
              <a:buSzPts val="1500"/>
              <a:buNone/>
              <a:defRPr sz="1500"/>
            </a:lvl8pPr>
            <a:lvl9pPr lvl="8" algn="ctr" rtl="0">
              <a:lnSpc>
                <a:spcPct val="100000"/>
              </a:lnSpc>
              <a:spcBef>
                <a:spcPts val="1600"/>
              </a:spcBef>
              <a:spcAft>
                <a:spcPts val="1600"/>
              </a:spcAft>
              <a:buSzPts val="1500"/>
              <a:buNone/>
              <a:defRPr sz="1500"/>
            </a:lvl9pPr>
          </a:lstStyle>
          <a:p>
            <a:endParaRPr/>
          </a:p>
        </p:txBody>
      </p:sp>
      <p:sp>
        <p:nvSpPr>
          <p:cNvPr id="420" name="Google Shape;420;p21"/>
          <p:cNvSpPr txBox="1">
            <a:spLocks noGrp="1"/>
          </p:cNvSpPr>
          <p:nvPr>
            <p:ph type="subTitle" idx="5"/>
          </p:nvPr>
        </p:nvSpPr>
        <p:spPr>
          <a:xfrm>
            <a:off x="5871538" y="330980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1pPr>
            <a:lvl2pPr lvl="1" algn="ctr"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2pPr>
            <a:lvl3pPr lvl="2"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3pPr>
            <a:lvl4pPr lvl="3"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4pPr>
            <a:lvl5pPr lvl="4"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5pPr>
            <a:lvl6pPr lvl="5"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6pPr>
            <a:lvl7pPr lvl="6"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7pPr>
            <a:lvl8pPr lvl="7" algn="ctr" rtl="0">
              <a:lnSpc>
                <a:spcPct val="100000"/>
              </a:lnSpc>
              <a:spcBef>
                <a:spcPts val="1600"/>
              </a:spcBef>
              <a:spcAft>
                <a:spcPct val="0"/>
              </a:spcAft>
              <a:buSzPts val="2400"/>
              <a:buFont typeface="Chakra Petch Medium"/>
              <a:buNone/>
              <a:defRPr sz="2400">
                <a:latin typeface="Chakra Petch Medium"/>
                <a:ea typeface="Chakra Petch Medium"/>
                <a:cs typeface="Chakra Petch Medium"/>
                <a:sym typeface="Chakra Petch Medium"/>
              </a:defRPr>
            </a:lvl8pPr>
            <a:lvl9pPr lvl="8" algn="ctr" rtl="0">
              <a:lnSpc>
                <a:spcPct val="100000"/>
              </a:lnSpc>
              <a:spcBef>
                <a:spcPts val="1600"/>
              </a:spcBef>
              <a:spcAft>
                <a:spcPts val="1600"/>
              </a:spcAft>
              <a:buSzPts val="2400"/>
              <a:buFont typeface="Chakra Petch Medium"/>
              <a:buNone/>
              <a:defRPr sz="2400">
                <a:latin typeface="Chakra Petch Medium"/>
                <a:ea typeface="Chakra Petch Medium"/>
                <a:cs typeface="Chakra Petch Medium"/>
                <a:sym typeface="Chakra Petch Medium"/>
              </a:defRPr>
            </a:lvl9pPr>
          </a:lstStyle>
          <a:p>
            <a:endParaRPr/>
          </a:p>
        </p:txBody>
      </p:sp>
      <p:sp>
        <p:nvSpPr>
          <p:cNvPr id="421" name="Google Shape;421;p21"/>
          <p:cNvSpPr txBox="1">
            <a:spLocks noGrp="1"/>
          </p:cNvSpPr>
          <p:nvPr>
            <p:ph type="subTitle" idx="6"/>
          </p:nvPr>
        </p:nvSpPr>
        <p:spPr>
          <a:xfrm>
            <a:off x="5871438" y="3820050"/>
            <a:ext cx="2238300" cy="5727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500"/>
              <a:buNone/>
              <a:defRPr sz="1500"/>
            </a:lvl1pPr>
            <a:lvl2pPr lvl="1" algn="ctr" rtl="0">
              <a:lnSpc>
                <a:spcPct val="100000"/>
              </a:lnSpc>
              <a:spcBef>
                <a:spcPct val="0"/>
              </a:spcBef>
              <a:spcAft>
                <a:spcPct val="0"/>
              </a:spcAft>
              <a:buSzPts val="1500"/>
              <a:buNone/>
              <a:defRPr sz="1500"/>
            </a:lvl2pPr>
            <a:lvl3pPr lvl="2" algn="ctr" rtl="0">
              <a:lnSpc>
                <a:spcPct val="100000"/>
              </a:lnSpc>
              <a:spcBef>
                <a:spcPts val="1600"/>
              </a:spcBef>
              <a:spcAft>
                <a:spcPct val="0"/>
              </a:spcAft>
              <a:buSzPts val="1500"/>
              <a:buNone/>
              <a:defRPr sz="1500"/>
            </a:lvl3pPr>
            <a:lvl4pPr lvl="3" algn="ctr" rtl="0">
              <a:lnSpc>
                <a:spcPct val="100000"/>
              </a:lnSpc>
              <a:spcBef>
                <a:spcPts val="1600"/>
              </a:spcBef>
              <a:spcAft>
                <a:spcPct val="0"/>
              </a:spcAft>
              <a:buSzPts val="1500"/>
              <a:buNone/>
              <a:defRPr sz="1500"/>
            </a:lvl4pPr>
            <a:lvl5pPr lvl="4" algn="ctr" rtl="0">
              <a:lnSpc>
                <a:spcPct val="100000"/>
              </a:lnSpc>
              <a:spcBef>
                <a:spcPts val="1600"/>
              </a:spcBef>
              <a:spcAft>
                <a:spcPct val="0"/>
              </a:spcAft>
              <a:buSzPts val="1500"/>
              <a:buNone/>
              <a:defRPr sz="1500"/>
            </a:lvl5pPr>
            <a:lvl6pPr lvl="5" algn="ctr" rtl="0">
              <a:lnSpc>
                <a:spcPct val="100000"/>
              </a:lnSpc>
              <a:spcBef>
                <a:spcPts val="1600"/>
              </a:spcBef>
              <a:spcAft>
                <a:spcPct val="0"/>
              </a:spcAft>
              <a:buSzPts val="1500"/>
              <a:buNone/>
              <a:defRPr sz="1500"/>
            </a:lvl6pPr>
            <a:lvl7pPr lvl="6" algn="ctr" rtl="0">
              <a:lnSpc>
                <a:spcPct val="100000"/>
              </a:lnSpc>
              <a:spcBef>
                <a:spcPts val="1600"/>
              </a:spcBef>
              <a:spcAft>
                <a:spcPct val="0"/>
              </a:spcAft>
              <a:buSzPts val="1500"/>
              <a:buNone/>
              <a:defRPr sz="1500"/>
            </a:lvl7pPr>
            <a:lvl8pPr lvl="7" algn="ctr" rtl="0">
              <a:lnSpc>
                <a:spcPct val="100000"/>
              </a:lnSpc>
              <a:spcBef>
                <a:spcPts val="1600"/>
              </a:spcBef>
              <a:spcAft>
                <a:spcPct val="0"/>
              </a:spcAft>
              <a:buSzPts val="1500"/>
              <a:buNone/>
              <a:defRPr sz="1500"/>
            </a:lvl8pPr>
            <a:lvl9pPr lvl="8" algn="ctr" rtl="0">
              <a:lnSpc>
                <a:spcPct val="100000"/>
              </a:lnSpc>
              <a:spcBef>
                <a:spcPts val="1600"/>
              </a:spcBef>
              <a:spcAft>
                <a:spcPts val="1600"/>
              </a:spcAft>
              <a:buSzPts val="1500"/>
              <a:buNone/>
              <a:defRPr sz="1500"/>
            </a:lvl9pPr>
          </a:lstStyle>
          <a:p>
            <a:endParaRPr/>
          </a:p>
        </p:txBody>
      </p:sp>
      <p:sp>
        <p:nvSpPr>
          <p:cNvPr id="422" name="Google Shape;422;p21"/>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3500"/>
              <a:buNone/>
              <a:defRPr/>
            </a:lvl1pPr>
            <a:lvl2pPr lvl="1" rtl="0">
              <a:lnSpc>
                <a:spcPct val="100000"/>
              </a:lnSpc>
              <a:spcBef>
                <a:spcPct val="0"/>
              </a:spcBef>
              <a:spcAft>
                <a:spcPct val="0"/>
              </a:spcAft>
              <a:buSzPts val="3500"/>
              <a:buNone/>
              <a:defRPr/>
            </a:lvl2pPr>
            <a:lvl3pPr lvl="2" rtl="0">
              <a:lnSpc>
                <a:spcPct val="100000"/>
              </a:lnSpc>
              <a:spcBef>
                <a:spcPct val="0"/>
              </a:spcBef>
              <a:spcAft>
                <a:spcPct val="0"/>
              </a:spcAft>
              <a:buSzPts val="3500"/>
              <a:buNone/>
              <a:defRPr/>
            </a:lvl3pPr>
            <a:lvl4pPr lvl="3" rtl="0">
              <a:lnSpc>
                <a:spcPct val="100000"/>
              </a:lnSpc>
              <a:spcBef>
                <a:spcPct val="0"/>
              </a:spcBef>
              <a:spcAft>
                <a:spcPct val="0"/>
              </a:spcAft>
              <a:buSzPts val="3500"/>
              <a:buNone/>
              <a:defRPr/>
            </a:lvl4pPr>
            <a:lvl5pPr lvl="4" rtl="0">
              <a:lnSpc>
                <a:spcPct val="100000"/>
              </a:lnSpc>
              <a:spcBef>
                <a:spcPct val="0"/>
              </a:spcBef>
              <a:spcAft>
                <a:spcPct val="0"/>
              </a:spcAft>
              <a:buSzPts val="3500"/>
              <a:buNone/>
              <a:defRPr/>
            </a:lvl5pPr>
            <a:lvl6pPr lvl="5" rtl="0">
              <a:lnSpc>
                <a:spcPct val="100000"/>
              </a:lnSpc>
              <a:spcBef>
                <a:spcPct val="0"/>
              </a:spcBef>
              <a:spcAft>
                <a:spcPct val="0"/>
              </a:spcAft>
              <a:buSzPts val="3500"/>
              <a:buNone/>
              <a:defRPr/>
            </a:lvl6pPr>
            <a:lvl7pPr lvl="6" rtl="0">
              <a:lnSpc>
                <a:spcPct val="100000"/>
              </a:lnSpc>
              <a:spcBef>
                <a:spcPct val="0"/>
              </a:spcBef>
              <a:spcAft>
                <a:spcPct val="0"/>
              </a:spcAft>
              <a:buSzPts val="3500"/>
              <a:buNone/>
              <a:defRPr/>
            </a:lvl7pPr>
            <a:lvl8pPr lvl="7" rtl="0">
              <a:lnSpc>
                <a:spcPct val="100000"/>
              </a:lnSpc>
              <a:spcBef>
                <a:spcPct val="0"/>
              </a:spcBef>
              <a:spcAft>
                <a:spcPct val="0"/>
              </a:spcAft>
              <a:buSzPts val="3500"/>
              <a:buNone/>
              <a:defRPr/>
            </a:lvl8pPr>
            <a:lvl9pPr lvl="8" rtl="0">
              <a:lnSpc>
                <a:spcPct val="100000"/>
              </a:lnSpc>
              <a:spcBef>
                <a:spcPct val="0"/>
              </a:spcBef>
              <a:spcAft>
                <a:spcPct val="0"/>
              </a:spcAft>
              <a:buSzPts val="3500"/>
              <a:buNone/>
              <a:defRPr/>
            </a:lvl9pPr>
          </a:lstStyle>
          <a:p>
            <a:r>
              <a:t>xx%</a:t>
            </a:r>
          </a:p>
        </p:txBody>
      </p:sp>
      <p:sp>
        <p:nvSpPr>
          <p:cNvPr id="423" name="Google Shape;423;p21"/>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3500"/>
              <a:buNone/>
              <a:defRPr/>
            </a:lvl1pPr>
            <a:lvl2pPr lvl="1" rtl="0">
              <a:lnSpc>
                <a:spcPct val="100000"/>
              </a:lnSpc>
              <a:spcBef>
                <a:spcPct val="0"/>
              </a:spcBef>
              <a:spcAft>
                <a:spcPct val="0"/>
              </a:spcAft>
              <a:buSzPts val="3500"/>
              <a:buNone/>
              <a:defRPr/>
            </a:lvl2pPr>
            <a:lvl3pPr lvl="2" rtl="0">
              <a:lnSpc>
                <a:spcPct val="100000"/>
              </a:lnSpc>
              <a:spcBef>
                <a:spcPct val="0"/>
              </a:spcBef>
              <a:spcAft>
                <a:spcPct val="0"/>
              </a:spcAft>
              <a:buSzPts val="3500"/>
              <a:buNone/>
              <a:defRPr/>
            </a:lvl3pPr>
            <a:lvl4pPr lvl="3" rtl="0">
              <a:lnSpc>
                <a:spcPct val="100000"/>
              </a:lnSpc>
              <a:spcBef>
                <a:spcPct val="0"/>
              </a:spcBef>
              <a:spcAft>
                <a:spcPct val="0"/>
              </a:spcAft>
              <a:buSzPts val="3500"/>
              <a:buNone/>
              <a:defRPr/>
            </a:lvl4pPr>
            <a:lvl5pPr lvl="4" rtl="0">
              <a:lnSpc>
                <a:spcPct val="100000"/>
              </a:lnSpc>
              <a:spcBef>
                <a:spcPct val="0"/>
              </a:spcBef>
              <a:spcAft>
                <a:spcPct val="0"/>
              </a:spcAft>
              <a:buSzPts val="3500"/>
              <a:buNone/>
              <a:defRPr/>
            </a:lvl5pPr>
            <a:lvl6pPr lvl="5" rtl="0">
              <a:lnSpc>
                <a:spcPct val="100000"/>
              </a:lnSpc>
              <a:spcBef>
                <a:spcPct val="0"/>
              </a:spcBef>
              <a:spcAft>
                <a:spcPct val="0"/>
              </a:spcAft>
              <a:buSzPts val="3500"/>
              <a:buNone/>
              <a:defRPr/>
            </a:lvl6pPr>
            <a:lvl7pPr lvl="6" rtl="0">
              <a:lnSpc>
                <a:spcPct val="100000"/>
              </a:lnSpc>
              <a:spcBef>
                <a:spcPct val="0"/>
              </a:spcBef>
              <a:spcAft>
                <a:spcPct val="0"/>
              </a:spcAft>
              <a:buSzPts val="3500"/>
              <a:buNone/>
              <a:defRPr/>
            </a:lvl7pPr>
            <a:lvl8pPr lvl="7" rtl="0">
              <a:lnSpc>
                <a:spcPct val="100000"/>
              </a:lnSpc>
              <a:spcBef>
                <a:spcPct val="0"/>
              </a:spcBef>
              <a:spcAft>
                <a:spcPct val="0"/>
              </a:spcAft>
              <a:buSzPts val="3500"/>
              <a:buNone/>
              <a:defRPr/>
            </a:lvl8pPr>
            <a:lvl9pPr lvl="8" rtl="0">
              <a:lnSpc>
                <a:spcPct val="100000"/>
              </a:lnSpc>
              <a:spcBef>
                <a:spcPct val="0"/>
              </a:spcBef>
              <a:spcAft>
                <a:spcPct val="0"/>
              </a:spcAft>
              <a:buSzPts val="3500"/>
              <a:buNone/>
              <a:defRPr/>
            </a:lvl9pPr>
          </a:lstStyle>
          <a:p>
            <a:r>
              <a:t>xx%</a:t>
            </a:r>
          </a:p>
        </p:txBody>
      </p:sp>
      <p:sp>
        <p:nvSpPr>
          <p:cNvPr id="424" name="Google Shape;424;p21"/>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3500"/>
              <a:buNone/>
              <a:defRPr/>
            </a:lvl1pPr>
            <a:lvl2pPr lvl="1" rtl="0">
              <a:lnSpc>
                <a:spcPct val="100000"/>
              </a:lnSpc>
              <a:spcBef>
                <a:spcPct val="0"/>
              </a:spcBef>
              <a:spcAft>
                <a:spcPct val="0"/>
              </a:spcAft>
              <a:buSzPts val="3500"/>
              <a:buNone/>
              <a:defRPr/>
            </a:lvl2pPr>
            <a:lvl3pPr lvl="2" rtl="0">
              <a:lnSpc>
                <a:spcPct val="100000"/>
              </a:lnSpc>
              <a:spcBef>
                <a:spcPct val="0"/>
              </a:spcBef>
              <a:spcAft>
                <a:spcPct val="0"/>
              </a:spcAft>
              <a:buSzPts val="3500"/>
              <a:buNone/>
              <a:defRPr/>
            </a:lvl3pPr>
            <a:lvl4pPr lvl="3" rtl="0">
              <a:lnSpc>
                <a:spcPct val="100000"/>
              </a:lnSpc>
              <a:spcBef>
                <a:spcPct val="0"/>
              </a:spcBef>
              <a:spcAft>
                <a:spcPct val="0"/>
              </a:spcAft>
              <a:buSzPts val="3500"/>
              <a:buNone/>
              <a:defRPr/>
            </a:lvl4pPr>
            <a:lvl5pPr lvl="4" rtl="0">
              <a:lnSpc>
                <a:spcPct val="100000"/>
              </a:lnSpc>
              <a:spcBef>
                <a:spcPct val="0"/>
              </a:spcBef>
              <a:spcAft>
                <a:spcPct val="0"/>
              </a:spcAft>
              <a:buSzPts val="3500"/>
              <a:buNone/>
              <a:defRPr/>
            </a:lvl5pPr>
            <a:lvl6pPr lvl="5" rtl="0">
              <a:lnSpc>
                <a:spcPct val="100000"/>
              </a:lnSpc>
              <a:spcBef>
                <a:spcPct val="0"/>
              </a:spcBef>
              <a:spcAft>
                <a:spcPct val="0"/>
              </a:spcAft>
              <a:buSzPts val="3500"/>
              <a:buNone/>
              <a:defRPr/>
            </a:lvl6pPr>
            <a:lvl7pPr lvl="6" rtl="0">
              <a:lnSpc>
                <a:spcPct val="100000"/>
              </a:lnSpc>
              <a:spcBef>
                <a:spcPct val="0"/>
              </a:spcBef>
              <a:spcAft>
                <a:spcPct val="0"/>
              </a:spcAft>
              <a:buSzPts val="3500"/>
              <a:buNone/>
              <a:defRPr/>
            </a:lvl7pPr>
            <a:lvl8pPr lvl="7" rtl="0">
              <a:lnSpc>
                <a:spcPct val="100000"/>
              </a:lnSpc>
              <a:spcBef>
                <a:spcPct val="0"/>
              </a:spcBef>
              <a:spcAft>
                <a:spcPct val="0"/>
              </a:spcAft>
              <a:buSzPts val="3500"/>
              <a:buNone/>
              <a:defRPr/>
            </a:lvl8pPr>
            <a:lvl9pPr lvl="8" rtl="0">
              <a:lnSpc>
                <a:spcPct val="100000"/>
              </a:lnSpc>
              <a:spcBef>
                <a:spcPct val="0"/>
              </a:spcBef>
              <a:spcAft>
                <a:spcPct val="0"/>
              </a:spcAft>
              <a:buSzPts val="3500"/>
              <a:buNone/>
              <a:defRPr/>
            </a:lvl9pPr>
          </a:lstStyle>
          <a:p>
            <a:r>
              <a:t>xx%</a:t>
            </a:r>
          </a:p>
        </p:txBody>
      </p:sp>
    </p:spTree>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425"/>
        <p:cNvGrpSpPr/>
        <p:nvPr/>
      </p:nvGrpSpPr>
      <p:grpSpPr>
        <a:xfrm>
          <a:off x="0" y="0"/>
          <a:ext cx="0" cy="0"/>
          <a:chOff x="0" y="0"/>
          <a:chExt cx="0" cy="0"/>
        </a:xfrm>
      </p:grpSpPr>
      <p:grpSp>
        <p:nvGrpSpPr>
          <p:cNvPr id="426" name="Google Shape;426;p22"/>
          <p:cNvGrpSpPr/>
          <p:nvPr/>
        </p:nvGrpSpPr>
        <p:grpSpPr>
          <a:xfrm>
            <a:off x="69150" y="137187"/>
            <a:ext cx="9031450" cy="282372"/>
            <a:chOff x="69150" y="137187"/>
            <a:chExt cx="9031450" cy="282372"/>
          </a:xfrm>
        </p:grpSpPr>
        <p:cxnSp>
          <p:nvCxnSpPr>
            <p:cNvPr id="427" name="Google Shape;427;p2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8" name="Google Shape;428;p2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29" name="Google Shape;429;p2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0" name="Google Shape;430;p2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31" name="Google Shape;431;p2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32" name="Google Shape;432;p2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33" name="Google Shape;433;p22"/>
          <p:cNvGrpSpPr/>
          <p:nvPr/>
        </p:nvGrpSpPr>
        <p:grpSpPr>
          <a:xfrm>
            <a:off x="234375" y="117804"/>
            <a:ext cx="256800" cy="256800"/>
            <a:chOff x="234375" y="110636"/>
            <a:chExt cx="256800" cy="256800"/>
          </a:xfrm>
        </p:grpSpPr>
        <p:sp>
          <p:nvSpPr>
            <p:cNvPr id="434" name="Google Shape;434;p2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5" name="Google Shape;435;p22"/>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436" name="Google Shape;436;p2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37" name="Google Shape;437;p22"/>
          <p:cNvGrpSpPr/>
          <p:nvPr/>
        </p:nvGrpSpPr>
        <p:grpSpPr>
          <a:xfrm>
            <a:off x="6760300" y="117804"/>
            <a:ext cx="2161200" cy="256800"/>
            <a:chOff x="6760300" y="96350"/>
            <a:chExt cx="2161200" cy="256800"/>
          </a:xfrm>
        </p:grpSpPr>
        <p:sp>
          <p:nvSpPr>
            <p:cNvPr id="438" name="Google Shape;438;p22"/>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39" name="Google Shape;439;p22"/>
            <p:cNvGrpSpPr/>
            <p:nvPr/>
          </p:nvGrpSpPr>
          <p:grpSpPr>
            <a:xfrm>
              <a:off x="8683881" y="115948"/>
              <a:ext cx="159362" cy="217605"/>
              <a:chOff x="2025348" y="3145361"/>
              <a:chExt cx="406327" cy="554831"/>
            </a:xfrm>
          </p:grpSpPr>
          <p:sp>
            <p:nvSpPr>
              <p:cNvPr id="440" name="Google Shape;440;p22"/>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41" name="Google Shape;441;p22"/>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442" name="Google Shape;442;p22"/>
          <p:cNvSpPr txBox="1">
            <a:spLocks noGrp="1"/>
          </p:cNvSpPr>
          <p:nvPr>
            <p:ph type="title"/>
          </p:nvPr>
        </p:nvSpPr>
        <p:spPr>
          <a:xfrm>
            <a:off x="715100" y="2371250"/>
            <a:ext cx="5326500" cy="8418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600"/>
              <a:buNone/>
              <a:defRPr/>
            </a:lvl1pPr>
            <a:lvl2pPr lvl="1" algn="l" rtl="0">
              <a:spcBef>
                <a:spcPct val="0"/>
              </a:spcBef>
              <a:spcAft>
                <a:spcPct val="0"/>
              </a:spcAft>
              <a:buSzPts val="3600"/>
              <a:buNone/>
              <a:defRPr sz="3600"/>
            </a:lvl2pPr>
            <a:lvl3pPr lvl="2" algn="l" rtl="0">
              <a:spcBef>
                <a:spcPct val="0"/>
              </a:spcBef>
              <a:spcAft>
                <a:spcPct val="0"/>
              </a:spcAft>
              <a:buSzPts val="3600"/>
              <a:buNone/>
              <a:defRPr sz="3600"/>
            </a:lvl3pPr>
            <a:lvl4pPr lvl="3" algn="l" rtl="0">
              <a:spcBef>
                <a:spcPct val="0"/>
              </a:spcBef>
              <a:spcAft>
                <a:spcPct val="0"/>
              </a:spcAft>
              <a:buSzPts val="3600"/>
              <a:buNone/>
              <a:defRPr sz="3600"/>
            </a:lvl4pPr>
            <a:lvl5pPr lvl="4" algn="l" rtl="0">
              <a:spcBef>
                <a:spcPct val="0"/>
              </a:spcBef>
              <a:spcAft>
                <a:spcPct val="0"/>
              </a:spcAft>
              <a:buSzPts val="3600"/>
              <a:buNone/>
              <a:defRPr sz="3600"/>
            </a:lvl5pPr>
            <a:lvl6pPr lvl="5" algn="l" rtl="0">
              <a:spcBef>
                <a:spcPct val="0"/>
              </a:spcBef>
              <a:spcAft>
                <a:spcPct val="0"/>
              </a:spcAft>
              <a:buSzPts val="3600"/>
              <a:buNone/>
              <a:defRPr sz="3600"/>
            </a:lvl6pPr>
            <a:lvl7pPr lvl="6" algn="l" rtl="0">
              <a:spcBef>
                <a:spcPct val="0"/>
              </a:spcBef>
              <a:spcAft>
                <a:spcPct val="0"/>
              </a:spcAft>
              <a:buSzPts val="3600"/>
              <a:buNone/>
              <a:defRPr sz="3600"/>
            </a:lvl7pPr>
            <a:lvl8pPr lvl="7" algn="l" rtl="0">
              <a:spcBef>
                <a:spcPct val="0"/>
              </a:spcBef>
              <a:spcAft>
                <a:spcPct val="0"/>
              </a:spcAft>
              <a:buSzPts val="3600"/>
              <a:buNone/>
              <a:defRPr sz="3600"/>
            </a:lvl8pPr>
            <a:lvl9pPr lvl="8" algn="l" rtl="0">
              <a:spcBef>
                <a:spcPct val="0"/>
              </a:spcBef>
              <a:spcAft>
                <a:spcPct val="0"/>
              </a:spcAft>
              <a:buSzPts val="3600"/>
              <a:buNone/>
              <a:defRPr sz="3600"/>
            </a:lvl9pPr>
          </a:lstStyle>
          <a:p>
            <a:endParaRPr/>
          </a:p>
        </p:txBody>
      </p:sp>
      <p:sp>
        <p:nvSpPr>
          <p:cNvPr id="443" name="Google Shape;443;p22"/>
          <p:cNvSpPr txBox="1">
            <a:spLocks noGrp="1"/>
          </p:cNvSpPr>
          <p:nvPr>
            <p:ph type="title" idx="2" hasCustomPrompt="1"/>
          </p:nvPr>
        </p:nvSpPr>
        <p:spPr>
          <a:xfrm>
            <a:off x="715100" y="1300850"/>
            <a:ext cx="3150900" cy="8418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6000"/>
              <a:buNone/>
              <a:defRPr sz="6000"/>
            </a:lvl1pPr>
            <a:lvl2pPr lvl="1" algn="l" rtl="0">
              <a:spcBef>
                <a:spcPct val="0"/>
              </a:spcBef>
              <a:spcAft>
                <a:spcPct val="0"/>
              </a:spcAft>
              <a:buSzPts val="6000"/>
              <a:buNone/>
              <a:defRPr sz="6000"/>
            </a:lvl2pPr>
            <a:lvl3pPr lvl="2" algn="l" rtl="0">
              <a:spcBef>
                <a:spcPct val="0"/>
              </a:spcBef>
              <a:spcAft>
                <a:spcPct val="0"/>
              </a:spcAft>
              <a:buSzPts val="6000"/>
              <a:buNone/>
              <a:defRPr sz="6000"/>
            </a:lvl3pPr>
            <a:lvl4pPr lvl="3" algn="l" rtl="0">
              <a:spcBef>
                <a:spcPct val="0"/>
              </a:spcBef>
              <a:spcAft>
                <a:spcPct val="0"/>
              </a:spcAft>
              <a:buSzPts val="6000"/>
              <a:buNone/>
              <a:defRPr sz="6000"/>
            </a:lvl4pPr>
            <a:lvl5pPr lvl="4" algn="l" rtl="0">
              <a:spcBef>
                <a:spcPct val="0"/>
              </a:spcBef>
              <a:spcAft>
                <a:spcPct val="0"/>
              </a:spcAft>
              <a:buSzPts val="6000"/>
              <a:buNone/>
              <a:defRPr sz="6000"/>
            </a:lvl5pPr>
            <a:lvl6pPr lvl="5" algn="l" rtl="0">
              <a:spcBef>
                <a:spcPct val="0"/>
              </a:spcBef>
              <a:spcAft>
                <a:spcPct val="0"/>
              </a:spcAft>
              <a:buSzPts val="6000"/>
              <a:buNone/>
              <a:defRPr sz="6000"/>
            </a:lvl6pPr>
            <a:lvl7pPr lvl="6" algn="l" rtl="0">
              <a:spcBef>
                <a:spcPct val="0"/>
              </a:spcBef>
              <a:spcAft>
                <a:spcPct val="0"/>
              </a:spcAft>
              <a:buSzPts val="6000"/>
              <a:buNone/>
              <a:defRPr sz="6000"/>
            </a:lvl7pPr>
            <a:lvl8pPr lvl="7" algn="l" rtl="0">
              <a:spcBef>
                <a:spcPct val="0"/>
              </a:spcBef>
              <a:spcAft>
                <a:spcPct val="0"/>
              </a:spcAft>
              <a:buSzPts val="6000"/>
              <a:buNone/>
              <a:defRPr sz="6000"/>
            </a:lvl8pPr>
            <a:lvl9pPr lvl="8" algn="l" rtl="0">
              <a:spcBef>
                <a:spcPct val="0"/>
              </a:spcBef>
              <a:spcAft>
                <a:spcPct val="0"/>
              </a:spcAft>
              <a:buSzPts val="6000"/>
              <a:buNone/>
              <a:defRPr sz="6000"/>
            </a:lvl9pPr>
          </a:lstStyle>
          <a:p>
            <a:r>
              <a:t>xx%</a:t>
            </a:r>
          </a:p>
        </p:txBody>
      </p:sp>
      <p:sp>
        <p:nvSpPr>
          <p:cNvPr id="444" name="Google Shape;444;p22"/>
          <p:cNvSpPr txBox="1">
            <a:spLocks noGrp="1"/>
          </p:cNvSpPr>
          <p:nvPr>
            <p:ph type="subTitle" idx="1"/>
          </p:nvPr>
        </p:nvSpPr>
        <p:spPr>
          <a:xfrm>
            <a:off x="715100" y="3545975"/>
            <a:ext cx="5326500" cy="309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400"/>
              <a:buNone/>
              <a:defRPr sz="1500"/>
            </a:lvl1pPr>
            <a:lvl2pPr lvl="1" rtl="0">
              <a:lnSpc>
                <a:spcPct val="100000"/>
              </a:lnSpc>
              <a:spcBef>
                <a:spcPct val="0"/>
              </a:spcBef>
              <a:spcAft>
                <a:spcPct val="0"/>
              </a:spcAft>
              <a:buSzPts val="1400"/>
              <a:buNone/>
              <a:defRPr/>
            </a:lvl2pPr>
            <a:lvl3pPr lvl="2" rtl="0">
              <a:lnSpc>
                <a:spcPct val="100000"/>
              </a:lnSpc>
              <a:spcBef>
                <a:spcPct val="0"/>
              </a:spcBef>
              <a:spcAft>
                <a:spcPct val="0"/>
              </a:spcAft>
              <a:buSzPts val="1400"/>
              <a:buNone/>
              <a:defRPr/>
            </a:lvl3pPr>
            <a:lvl4pPr lvl="3" rtl="0">
              <a:lnSpc>
                <a:spcPct val="100000"/>
              </a:lnSpc>
              <a:spcBef>
                <a:spcPct val="0"/>
              </a:spcBef>
              <a:spcAft>
                <a:spcPct val="0"/>
              </a:spcAft>
              <a:buSzPts val="1400"/>
              <a:buNone/>
              <a:defRPr/>
            </a:lvl4pPr>
            <a:lvl5pPr lvl="4" rtl="0">
              <a:lnSpc>
                <a:spcPct val="100000"/>
              </a:lnSpc>
              <a:spcBef>
                <a:spcPct val="0"/>
              </a:spcBef>
              <a:spcAft>
                <a:spcPct val="0"/>
              </a:spcAft>
              <a:buSzPts val="1400"/>
              <a:buNone/>
              <a:defRPr/>
            </a:lvl5pPr>
            <a:lvl6pPr lvl="5" rtl="0">
              <a:lnSpc>
                <a:spcPct val="100000"/>
              </a:lnSpc>
              <a:spcBef>
                <a:spcPct val="0"/>
              </a:spcBef>
              <a:spcAft>
                <a:spcPct val="0"/>
              </a:spcAft>
              <a:buSzPts val="1400"/>
              <a:buNone/>
              <a:defRPr/>
            </a:lvl6pPr>
            <a:lvl7pPr lvl="6" rtl="0">
              <a:lnSpc>
                <a:spcPct val="100000"/>
              </a:lnSpc>
              <a:spcBef>
                <a:spcPct val="0"/>
              </a:spcBef>
              <a:spcAft>
                <a:spcPct val="0"/>
              </a:spcAft>
              <a:buSzPts val="1400"/>
              <a:buNone/>
              <a:defRPr/>
            </a:lvl7pPr>
            <a:lvl8pPr lvl="7" rtl="0">
              <a:lnSpc>
                <a:spcPct val="100000"/>
              </a:lnSpc>
              <a:spcBef>
                <a:spcPct val="0"/>
              </a:spcBef>
              <a:spcAft>
                <a:spcPct val="0"/>
              </a:spcAft>
              <a:buSzPts val="1400"/>
              <a:buNone/>
              <a:defRPr/>
            </a:lvl8pPr>
            <a:lvl9pPr lvl="8"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2">
  <p:cSld name="CUSTOM_2">
    <p:spTree>
      <p:nvGrpSpPr>
        <p:cNvPr id="1" name="Shape 445"/>
        <p:cNvGrpSpPr/>
        <p:nvPr/>
      </p:nvGrpSpPr>
      <p:grpSpPr>
        <a:xfrm>
          <a:off x="0" y="0"/>
          <a:ext cx="0" cy="0"/>
          <a:chOff x="0" y="0"/>
          <a:chExt cx="0" cy="0"/>
        </a:xfrm>
      </p:grpSpPr>
      <p:grpSp>
        <p:nvGrpSpPr>
          <p:cNvPr id="446" name="Google Shape;446;p23"/>
          <p:cNvGrpSpPr/>
          <p:nvPr/>
        </p:nvGrpSpPr>
        <p:grpSpPr>
          <a:xfrm>
            <a:off x="69150" y="137187"/>
            <a:ext cx="9031450" cy="282372"/>
            <a:chOff x="69150" y="137187"/>
            <a:chExt cx="9031450" cy="282372"/>
          </a:xfrm>
        </p:grpSpPr>
        <p:cxnSp>
          <p:nvCxnSpPr>
            <p:cNvPr id="447" name="Google Shape;447;p23"/>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48" name="Google Shape;448;p23"/>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49" name="Google Shape;449;p23"/>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50" name="Google Shape;450;p23"/>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23"/>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52" name="Google Shape;452;p23"/>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53" name="Google Shape;453;p23"/>
          <p:cNvGrpSpPr/>
          <p:nvPr/>
        </p:nvGrpSpPr>
        <p:grpSpPr>
          <a:xfrm>
            <a:off x="234375" y="117804"/>
            <a:ext cx="256800" cy="256800"/>
            <a:chOff x="234375" y="110636"/>
            <a:chExt cx="256800" cy="256800"/>
          </a:xfrm>
        </p:grpSpPr>
        <p:sp>
          <p:nvSpPr>
            <p:cNvPr id="454" name="Google Shape;454;p23"/>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55" name="Google Shape;455;p23"/>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456" name="Google Shape;456;p23"/>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57" name="Google Shape;457;p23"/>
          <p:cNvGrpSpPr/>
          <p:nvPr/>
        </p:nvGrpSpPr>
        <p:grpSpPr>
          <a:xfrm>
            <a:off x="6760300" y="117804"/>
            <a:ext cx="2161200" cy="256800"/>
            <a:chOff x="6760300" y="96350"/>
            <a:chExt cx="2161200" cy="256800"/>
          </a:xfrm>
        </p:grpSpPr>
        <p:sp>
          <p:nvSpPr>
            <p:cNvPr id="458" name="Google Shape;458;p23"/>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59" name="Google Shape;459;p23"/>
            <p:cNvGrpSpPr/>
            <p:nvPr/>
          </p:nvGrpSpPr>
          <p:grpSpPr>
            <a:xfrm>
              <a:off x="8683881" y="115948"/>
              <a:ext cx="159362" cy="217605"/>
              <a:chOff x="2025348" y="3145361"/>
              <a:chExt cx="406327" cy="554831"/>
            </a:xfrm>
          </p:grpSpPr>
          <p:sp>
            <p:nvSpPr>
              <p:cNvPr id="460" name="Google Shape;460;p23"/>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61" name="Google Shape;461;p23"/>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462" name="Google Shape;462;p23"/>
          <p:cNvSpPr txBox="1">
            <a:spLocks noGrp="1"/>
          </p:cNvSpPr>
          <p:nvPr>
            <p:ph type="title"/>
          </p:nvPr>
        </p:nvSpPr>
        <p:spPr>
          <a:xfrm>
            <a:off x="1772850" y="2364800"/>
            <a:ext cx="6656100" cy="841800"/>
          </a:xfrm>
          <a:prstGeom prst="rect">
            <a:avLst/>
          </a:prstGeom>
        </p:spPr>
        <p:txBody>
          <a:bodyPr spcFirstLastPara="1" wrap="square" lIns="91425" tIns="91425" rIns="91425" bIns="91425" anchor="ctr" anchorCtr="0">
            <a:noAutofit/>
          </a:bodyPr>
          <a:lstStyle>
            <a:lvl1pPr lvl="0" algn="r" rtl="0">
              <a:spcBef>
                <a:spcPct val="0"/>
              </a:spcBef>
              <a:spcAft>
                <a:spcPct val="0"/>
              </a:spcAft>
              <a:buSzPts val="3600"/>
              <a:buNone/>
              <a:defRPr/>
            </a:lvl1pPr>
            <a:lvl2pPr lvl="1" algn="r" rtl="0">
              <a:spcBef>
                <a:spcPct val="0"/>
              </a:spcBef>
              <a:spcAft>
                <a:spcPct val="0"/>
              </a:spcAft>
              <a:buSzPts val="3600"/>
              <a:buNone/>
              <a:defRPr sz="3600"/>
            </a:lvl2pPr>
            <a:lvl3pPr lvl="2" algn="r" rtl="0">
              <a:spcBef>
                <a:spcPct val="0"/>
              </a:spcBef>
              <a:spcAft>
                <a:spcPct val="0"/>
              </a:spcAft>
              <a:buSzPts val="3600"/>
              <a:buNone/>
              <a:defRPr sz="3600"/>
            </a:lvl3pPr>
            <a:lvl4pPr lvl="3" algn="r" rtl="0">
              <a:spcBef>
                <a:spcPct val="0"/>
              </a:spcBef>
              <a:spcAft>
                <a:spcPct val="0"/>
              </a:spcAft>
              <a:buSzPts val="3600"/>
              <a:buNone/>
              <a:defRPr sz="3600"/>
            </a:lvl4pPr>
            <a:lvl5pPr lvl="4" algn="r" rtl="0">
              <a:spcBef>
                <a:spcPct val="0"/>
              </a:spcBef>
              <a:spcAft>
                <a:spcPct val="0"/>
              </a:spcAft>
              <a:buSzPts val="3600"/>
              <a:buNone/>
              <a:defRPr sz="3600"/>
            </a:lvl5pPr>
            <a:lvl6pPr lvl="5" algn="r" rtl="0">
              <a:spcBef>
                <a:spcPct val="0"/>
              </a:spcBef>
              <a:spcAft>
                <a:spcPct val="0"/>
              </a:spcAft>
              <a:buSzPts val="3600"/>
              <a:buNone/>
              <a:defRPr sz="3600"/>
            </a:lvl6pPr>
            <a:lvl7pPr lvl="6" algn="r" rtl="0">
              <a:spcBef>
                <a:spcPct val="0"/>
              </a:spcBef>
              <a:spcAft>
                <a:spcPct val="0"/>
              </a:spcAft>
              <a:buSzPts val="3600"/>
              <a:buNone/>
              <a:defRPr sz="3600"/>
            </a:lvl7pPr>
            <a:lvl8pPr lvl="7" algn="r" rtl="0">
              <a:spcBef>
                <a:spcPct val="0"/>
              </a:spcBef>
              <a:spcAft>
                <a:spcPct val="0"/>
              </a:spcAft>
              <a:buSzPts val="3600"/>
              <a:buNone/>
              <a:defRPr sz="3600"/>
            </a:lvl8pPr>
            <a:lvl9pPr lvl="8" algn="r" rtl="0">
              <a:spcBef>
                <a:spcPct val="0"/>
              </a:spcBef>
              <a:spcAft>
                <a:spcPct val="0"/>
              </a:spcAft>
              <a:buSzPts val="3600"/>
              <a:buNone/>
              <a:defRPr sz="3600"/>
            </a:lvl9pPr>
          </a:lstStyle>
          <a:p>
            <a:endParaRPr/>
          </a:p>
        </p:txBody>
      </p:sp>
      <p:sp>
        <p:nvSpPr>
          <p:cNvPr id="463" name="Google Shape;463;p23"/>
          <p:cNvSpPr txBox="1">
            <a:spLocks noGrp="1"/>
          </p:cNvSpPr>
          <p:nvPr>
            <p:ph type="title" idx="2" hasCustomPrompt="1"/>
          </p:nvPr>
        </p:nvSpPr>
        <p:spPr>
          <a:xfrm>
            <a:off x="5278000" y="1294388"/>
            <a:ext cx="3150900" cy="841800"/>
          </a:xfrm>
          <a:prstGeom prst="rect">
            <a:avLst/>
          </a:prstGeom>
        </p:spPr>
        <p:txBody>
          <a:bodyPr spcFirstLastPara="1" wrap="square" lIns="91425" tIns="91425" rIns="91425" bIns="91425" anchor="ctr" anchorCtr="0">
            <a:noAutofit/>
          </a:bodyPr>
          <a:lstStyle>
            <a:lvl1pPr lvl="0" algn="r" rtl="0">
              <a:spcBef>
                <a:spcPct val="0"/>
              </a:spcBef>
              <a:spcAft>
                <a:spcPct val="0"/>
              </a:spcAft>
              <a:buSzPts val="6000"/>
              <a:buNone/>
              <a:defRPr sz="6000"/>
            </a:lvl1pPr>
            <a:lvl2pPr lvl="1" algn="r" rtl="0">
              <a:spcBef>
                <a:spcPct val="0"/>
              </a:spcBef>
              <a:spcAft>
                <a:spcPct val="0"/>
              </a:spcAft>
              <a:buSzPts val="6000"/>
              <a:buNone/>
              <a:defRPr sz="6000"/>
            </a:lvl2pPr>
            <a:lvl3pPr lvl="2" algn="r" rtl="0">
              <a:spcBef>
                <a:spcPct val="0"/>
              </a:spcBef>
              <a:spcAft>
                <a:spcPct val="0"/>
              </a:spcAft>
              <a:buSzPts val="6000"/>
              <a:buNone/>
              <a:defRPr sz="6000"/>
            </a:lvl3pPr>
            <a:lvl4pPr lvl="3" algn="r" rtl="0">
              <a:spcBef>
                <a:spcPct val="0"/>
              </a:spcBef>
              <a:spcAft>
                <a:spcPct val="0"/>
              </a:spcAft>
              <a:buSzPts val="6000"/>
              <a:buNone/>
              <a:defRPr sz="6000"/>
            </a:lvl4pPr>
            <a:lvl5pPr lvl="4" algn="r" rtl="0">
              <a:spcBef>
                <a:spcPct val="0"/>
              </a:spcBef>
              <a:spcAft>
                <a:spcPct val="0"/>
              </a:spcAft>
              <a:buSzPts val="6000"/>
              <a:buNone/>
              <a:defRPr sz="6000"/>
            </a:lvl5pPr>
            <a:lvl6pPr lvl="5" algn="r" rtl="0">
              <a:spcBef>
                <a:spcPct val="0"/>
              </a:spcBef>
              <a:spcAft>
                <a:spcPct val="0"/>
              </a:spcAft>
              <a:buSzPts val="6000"/>
              <a:buNone/>
              <a:defRPr sz="6000"/>
            </a:lvl6pPr>
            <a:lvl7pPr lvl="6" algn="r" rtl="0">
              <a:spcBef>
                <a:spcPct val="0"/>
              </a:spcBef>
              <a:spcAft>
                <a:spcPct val="0"/>
              </a:spcAft>
              <a:buSzPts val="6000"/>
              <a:buNone/>
              <a:defRPr sz="6000"/>
            </a:lvl7pPr>
            <a:lvl8pPr lvl="7" algn="r" rtl="0">
              <a:spcBef>
                <a:spcPct val="0"/>
              </a:spcBef>
              <a:spcAft>
                <a:spcPct val="0"/>
              </a:spcAft>
              <a:buSzPts val="6000"/>
              <a:buNone/>
              <a:defRPr sz="6000"/>
            </a:lvl8pPr>
            <a:lvl9pPr lvl="8" algn="r" rtl="0">
              <a:spcBef>
                <a:spcPct val="0"/>
              </a:spcBef>
              <a:spcAft>
                <a:spcPct val="0"/>
              </a:spcAft>
              <a:buSzPts val="6000"/>
              <a:buNone/>
              <a:defRPr sz="6000"/>
            </a:lvl9pPr>
          </a:lstStyle>
          <a:p>
            <a:r>
              <a:t>xx%</a:t>
            </a:r>
          </a:p>
        </p:txBody>
      </p:sp>
      <p:sp>
        <p:nvSpPr>
          <p:cNvPr id="464" name="Google Shape;464;p23"/>
          <p:cNvSpPr txBox="1">
            <a:spLocks noGrp="1"/>
          </p:cNvSpPr>
          <p:nvPr>
            <p:ph type="subTitle" idx="1"/>
          </p:nvPr>
        </p:nvSpPr>
        <p:spPr>
          <a:xfrm>
            <a:off x="1772775" y="3539525"/>
            <a:ext cx="6656100" cy="309600"/>
          </a:xfrm>
          <a:prstGeom prst="rect">
            <a:avLst/>
          </a:prstGeom>
        </p:spPr>
        <p:txBody>
          <a:bodyPr spcFirstLastPara="1" wrap="square" lIns="91425" tIns="91425" rIns="91425" bIns="91425" anchor="ctr" anchorCtr="0">
            <a:noAutofit/>
          </a:bodyPr>
          <a:lstStyle>
            <a:lvl1pPr lvl="0" algn="r" rtl="0">
              <a:lnSpc>
                <a:spcPct val="100000"/>
              </a:lnSpc>
              <a:spcBef>
                <a:spcPct val="0"/>
              </a:spcBef>
              <a:spcAft>
                <a:spcPct val="0"/>
              </a:spcAft>
              <a:buSzPts val="1400"/>
              <a:buNone/>
              <a:defRPr sz="1500"/>
            </a:lvl1pPr>
            <a:lvl2pPr lvl="1" algn="r" rtl="0">
              <a:lnSpc>
                <a:spcPct val="100000"/>
              </a:lnSpc>
              <a:spcBef>
                <a:spcPct val="0"/>
              </a:spcBef>
              <a:spcAft>
                <a:spcPct val="0"/>
              </a:spcAft>
              <a:buSzPts val="1400"/>
              <a:buNone/>
              <a:defRPr/>
            </a:lvl2pPr>
            <a:lvl3pPr lvl="2" algn="r" rtl="0">
              <a:lnSpc>
                <a:spcPct val="100000"/>
              </a:lnSpc>
              <a:spcBef>
                <a:spcPct val="0"/>
              </a:spcBef>
              <a:spcAft>
                <a:spcPct val="0"/>
              </a:spcAft>
              <a:buSzPts val="1400"/>
              <a:buNone/>
              <a:defRPr/>
            </a:lvl3pPr>
            <a:lvl4pPr lvl="3" algn="r" rtl="0">
              <a:lnSpc>
                <a:spcPct val="100000"/>
              </a:lnSpc>
              <a:spcBef>
                <a:spcPct val="0"/>
              </a:spcBef>
              <a:spcAft>
                <a:spcPct val="0"/>
              </a:spcAft>
              <a:buSzPts val="1400"/>
              <a:buNone/>
              <a:defRPr/>
            </a:lvl4pPr>
            <a:lvl5pPr lvl="4" algn="r" rtl="0">
              <a:lnSpc>
                <a:spcPct val="100000"/>
              </a:lnSpc>
              <a:spcBef>
                <a:spcPct val="0"/>
              </a:spcBef>
              <a:spcAft>
                <a:spcPct val="0"/>
              </a:spcAft>
              <a:buSzPts val="1400"/>
              <a:buNone/>
              <a:defRPr/>
            </a:lvl5pPr>
            <a:lvl6pPr lvl="5" algn="r" rtl="0">
              <a:lnSpc>
                <a:spcPct val="100000"/>
              </a:lnSpc>
              <a:spcBef>
                <a:spcPct val="0"/>
              </a:spcBef>
              <a:spcAft>
                <a:spcPct val="0"/>
              </a:spcAft>
              <a:buSzPts val="1400"/>
              <a:buNone/>
              <a:defRPr/>
            </a:lvl6pPr>
            <a:lvl7pPr lvl="6" algn="r" rtl="0">
              <a:lnSpc>
                <a:spcPct val="100000"/>
              </a:lnSpc>
              <a:spcBef>
                <a:spcPct val="0"/>
              </a:spcBef>
              <a:spcAft>
                <a:spcPct val="0"/>
              </a:spcAft>
              <a:buSzPts val="1400"/>
              <a:buNone/>
              <a:defRPr/>
            </a:lvl7pPr>
            <a:lvl8pPr lvl="7" algn="r" rtl="0">
              <a:lnSpc>
                <a:spcPct val="100000"/>
              </a:lnSpc>
              <a:spcBef>
                <a:spcPct val="0"/>
              </a:spcBef>
              <a:spcAft>
                <a:spcPct val="0"/>
              </a:spcAft>
              <a:buSzPts val="1400"/>
              <a:buNone/>
              <a:defRPr/>
            </a:lvl8pPr>
            <a:lvl9pPr lvl="8" algn="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465"/>
        <p:cNvGrpSpPr/>
        <p:nvPr/>
      </p:nvGrpSpPr>
      <p:grpSpPr>
        <a:xfrm>
          <a:off x="0" y="0"/>
          <a:ext cx="0" cy="0"/>
          <a:chOff x="0" y="0"/>
          <a:chExt cx="0" cy="0"/>
        </a:xfrm>
      </p:grpSpPr>
      <p:sp>
        <p:nvSpPr>
          <p:cNvPr id="466" name="Google Shape;466;p24"/>
          <p:cNvSpPr txBox="1">
            <a:spLocks noGrp="1"/>
          </p:cNvSpPr>
          <p:nvPr>
            <p:ph type="subTitle" idx="1"/>
          </p:nvPr>
        </p:nvSpPr>
        <p:spPr>
          <a:xfrm>
            <a:off x="717400" y="2106200"/>
            <a:ext cx="3785700" cy="21012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500"/>
              <a:buChar char="●"/>
              <a:defRPr sz="1500"/>
            </a:lvl1pPr>
            <a:lvl2pPr lvl="1" rtl="0">
              <a:spcBef>
                <a:spcPts val="1000"/>
              </a:spcBef>
              <a:spcAft>
                <a:spcPct val="0"/>
              </a:spcAft>
              <a:buSzPts val="1500"/>
              <a:buChar char="○"/>
              <a:defRPr sz="1500"/>
            </a:lvl2pPr>
            <a:lvl3pPr lvl="2" rtl="0">
              <a:spcBef>
                <a:spcPts val="1600"/>
              </a:spcBef>
              <a:spcAft>
                <a:spcPct val="0"/>
              </a:spcAft>
              <a:buSzPts val="1500"/>
              <a:buChar char="■"/>
              <a:defRPr sz="1500"/>
            </a:lvl3pPr>
            <a:lvl4pPr lvl="3" rtl="0">
              <a:spcBef>
                <a:spcPts val="1600"/>
              </a:spcBef>
              <a:spcAft>
                <a:spcPct val="0"/>
              </a:spcAft>
              <a:buSzPts val="1500"/>
              <a:buChar char="●"/>
              <a:defRPr sz="1500"/>
            </a:lvl4pPr>
            <a:lvl5pPr lvl="4" rtl="0">
              <a:spcBef>
                <a:spcPts val="1600"/>
              </a:spcBef>
              <a:spcAft>
                <a:spcPct val="0"/>
              </a:spcAft>
              <a:buSzPts val="1500"/>
              <a:buChar char="○"/>
              <a:defRPr sz="1500"/>
            </a:lvl5pPr>
            <a:lvl6pPr lvl="5" rtl="0">
              <a:spcBef>
                <a:spcPts val="1600"/>
              </a:spcBef>
              <a:spcAft>
                <a:spcPct val="0"/>
              </a:spcAft>
              <a:buSzPts val="1500"/>
              <a:buChar char="■"/>
              <a:defRPr sz="1500"/>
            </a:lvl6pPr>
            <a:lvl7pPr lvl="6" rtl="0">
              <a:spcBef>
                <a:spcPts val="1600"/>
              </a:spcBef>
              <a:spcAft>
                <a:spcPct val="0"/>
              </a:spcAft>
              <a:buSzPts val="1500"/>
              <a:buChar char="●"/>
              <a:defRPr sz="1500"/>
            </a:lvl7pPr>
            <a:lvl8pPr lvl="7" rtl="0">
              <a:spcBef>
                <a:spcPts val="1600"/>
              </a:spcBef>
              <a:spcAft>
                <a:spcPct val="0"/>
              </a:spcAft>
              <a:buSzPts val="1500"/>
              <a:buChar char="○"/>
              <a:defRPr sz="1500"/>
            </a:lvl8pPr>
            <a:lvl9pPr lvl="8" rtl="0">
              <a:spcBef>
                <a:spcPts val="1600"/>
              </a:spcBef>
              <a:spcAft>
                <a:spcPts val="1600"/>
              </a:spcAft>
              <a:buSzPts val="1500"/>
              <a:buChar char="■"/>
              <a:defRPr sz="1500"/>
            </a:lvl9pPr>
          </a:lstStyle>
          <a:p>
            <a:endParaRPr/>
          </a:p>
        </p:txBody>
      </p:sp>
      <p:sp>
        <p:nvSpPr>
          <p:cNvPr id="467" name="Google Shape;467;p24"/>
          <p:cNvSpPr txBox="1">
            <a:spLocks noGrp="1"/>
          </p:cNvSpPr>
          <p:nvPr>
            <p:ph type="subTitle" idx="2"/>
          </p:nvPr>
        </p:nvSpPr>
        <p:spPr>
          <a:xfrm>
            <a:off x="4644900" y="2106200"/>
            <a:ext cx="3785700" cy="21012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500"/>
              <a:buChar char="●"/>
              <a:defRPr sz="1500"/>
            </a:lvl1pPr>
            <a:lvl2pPr lvl="1" rtl="0">
              <a:spcBef>
                <a:spcPts val="1000"/>
              </a:spcBef>
              <a:spcAft>
                <a:spcPct val="0"/>
              </a:spcAft>
              <a:buSzPts val="1500"/>
              <a:buChar char="○"/>
              <a:defRPr sz="1500"/>
            </a:lvl2pPr>
            <a:lvl3pPr lvl="2" rtl="0">
              <a:spcBef>
                <a:spcPts val="1600"/>
              </a:spcBef>
              <a:spcAft>
                <a:spcPct val="0"/>
              </a:spcAft>
              <a:buSzPts val="1500"/>
              <a:buChar char="■"/>
              <a:defRPr sz="1500"/>
            </a:lvl3pPr>
            <a:lvl4pPr lvl="3" rtl="0">
              <a:spcBef>
                <a:spcPts val="1600"/>
              </a:spcBef>
              <a:spcAft>
                <a:spcPct val="0"/>
              </a:spcAft>
              <a:buSzPts val="1500"/>
              <a:buChar char="●"/>
              <a:defRPr sz="1500"/>
            </a:lvl4pPr>
            <a:lvl5pPr lvl="4" rtl="0">
              <a:spcBef>
                <a:spcPts val="1600"/>
              </a:spcBef>
              <a:spcAft>
                <a:spcPct val="0"/>
              </a:spcAft>
              <a:buSzPts val="1500"/>
              <a:buChar char="○"/>
              <a:defRPr sz="1500"/>
            </a:lvl5pPr>
            <a:lvl6pPr lvl="5" rtl="0">
              <a:spcBef>
                <a:spcPts val="1600"/>
              </a:spcBef>
              <a:spcAft>
                <a:spcPct val="0"/>
              </a:spcAft>
              <a:buSzPts val="1500"/>
              <a:buChar char="■"/>
              <a:defRPr sz="1500"/>
            </a:lvl6pPr>
            <a:lvl7pPr lvl="6" rtl="0">
              <a:spcBef>
                <a:spcPts val="1600"/>
              </a:spcBef>
              <a:spcAft>
                <a:spcPct val="0"/>
              </a:spcAft>
              <a:buSzPts val="1500"/>
              <a:buChar char="●"/>
              <a:defRPr sz="1500"/>
            </a:lvl7pPr>
            <a:lvl8pPr lvl="7" rtl="0">
              <a:spcBef>
                <a:spcPts val="1600"/>
              </a:spcBef>
              <a:spcAft>
                <a:spcPct val="0"/>
              </a:spcAft>
              <a:buSzPts val="1500"/>
              <a:buChar char="○"/>
              <a:defRPr sz="1500"/>
            </a:lvl8pPr>
            <a:lvl9pPr lvl="8" rtl="0">
              <a:spcBef>
                <a:spcPts val="1600"/>
              </a:spcBef>
              <a:spcAft>
                <a:spcPts val="1600"/>
              </a:spcAft>
              <a:buSzPts val="1500"/>
              <a:buChar char="■"/>
              <a:defRPr sz="1500"/>
            </a:lvl9pPr>
          </a:lstStyle>
          <a:p>
            <a:endParaRPr/>
          </a:p>
        </p:txBody>
      </p:sp>
      <p:grpSp>
        <p:nvGrpSpPr>
          <p:cNvPr id="468" name="Google Shape;468;p24"/>
          <p:cNvGrpSpPr/>
          <p:nvPr/>
        </p:nvGrpSpPr>
        <p:grpSpPr>
          <a:xfrm>
            <a:off x="69150" y="137187"/>
            <a:ext cx="9031450" cy="282372"/>
            <a:chOff x="69150" y="137187"/>
            <a:chExt cx="9031450" cy="282372"/>
          </a:xfrm>
        </p:grpSpPr>
        <p:cxnSp>
          <p:nvCxnSpPr>
            <p:cNvPr id="469" name="Google Shape;469;p24"/>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70" name="Google Shape;470;p24"/>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71" name="Google Shape;471;p24"/>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72" name="Google Shape;472;p24"/>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73" name="Google Shape;473;p24"/>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74" name="Google Shape;474;p24"/>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75" name="Google Shape;475;p24"/>
          <p:cNvGrpSpPr/>
          <p:nvPr/>
        </p:nvGrpSpPr>
        <p:grpSpPr>
          <a:xfrm>
            <a:off x="234375" y="117804"/>
            <a:ext cx="256800" cy="256800"/>
            <a:chOff x="234375" y="110636"/>
            <a:chExt cx="256800" cy="256800"/>
          </a:xfrm>
        </p:grpSpPr>
        <p:sp>
          <p:nvSpPr>
            <p:cNvPr id="476" name="Google Shape;476;p24"/>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77" name="Google Shape;477;p24"/>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478" name="Google Shape;478;p24"/>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79" name="Google Shape;479;p24"/>
          <p:cNvGrpSpPr/>
          <p:nvPr/>
        </p:nvGrpSpPr>
        <p:grpSpPr>
          <a:xfrm>
            <a:off x="6760300" y="117804"/>
            <a:ext cx="2161200" cy="256800"/>
            <a:chOff x="6760300" y="96350"/>
            <a:chExt cx="2161200" cy="256800"/>
          </a:xfrm>
        </p:grpSpPr>
        <p:sp>
          <p:nvSpPr>
            <p:cNvPr id="480" name="Google Shape;480;p24"/>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81" name="Google Shape;481;p24"/>
            <p:cNvGrpSpPr/>
            <p:nvPr/>
          </p:nvGrpSpPr>
          <p:grpSpPr>
            <a:xfrm>
              <a:off x="8683881" y="115948"/>
              <a:ext cx="159362" cy="217605"/>
              <a:chOff x="2025348" y="3145361"/>
              <a:chExt cx="406327" cy="554831"/>
            </a:xfrm>
          </p:grpSpPr>
          <p:sp>
            <p:nvSpPr>
              <p:cNvPr id="482" name="Google Shape;482;p24"/>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83" name="Google Shape;483;p24"/>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484" name="Google Shape;484;p2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485" name="Google Shape;485;p24"/>
          <p:cNvSpPr txBox="1">
            <a:spLocks noGrp="1"/>
          </p:cNvSpPr>
          <p:nvPr>
            <p:ph type="subTitle" idx="3"/>
          </p:nvPr>
        </p:nvSpPr>
        <p:spPr>
          <a:xfrm>
            <a:off x="717400" y="1603700"/>
            <a:ext cx="3785700" cy="502500"/>
          </a:xfrm>
          <a:prstGeom prst="rect">
            <a:avLst/>
          </a:prstGeom>
        </p:spPr>
        <p:txBody>
          <a:bodyPr spcFirstLastPara="1" wrap="square" lIns="91425" tIns="91425" rIns="91425" bIns="91425" anchor="ctr" anchorCtr="0">
            <a:noAutofit/>
          </a:bodyPr>
          <a:lstStyle>
            <a:lvl1pPr lv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1pPr>
            <a:lvl2pPr lvl="1">
              <a:spcBef>
                <a:spcPct val="0"/>
              </a:spcBef>
              <a:spcAft>
                <a:spcPct val="0"/>
              </a:spcAft>
              <a:buSzPts val="1400"/>
              <a:buNone/>
              <a:defRPr/>
            </a:lvl2pPr>
            <a:lvl3pPr lvl="2">
              <a:spcBef>
                <a:spcPts val="1600"/>
              </a:spcBef>
              <a:spcAft>
                <a:spcPct val="0"/>
              </a:spcAft>
              <a:buSzPts val="1400"/>
              <a:buNone/>
              <a:defRPr/>
            </a:lvl3pPr>
            <a:lvl4pPr lvl="3">
              <a:spcBef>
                <a:spcPts val="1600"/>
              </a:spcBef>
              <a:spcAft>
                <a:spcPct val="0"/>
              </a:spcAft>
              <a:buSzPts val="1400"/>
              <a:buNone/>
              <a:defRPr/>
            </a:lvl4pPr>
            <a:lvl5pPr lvl="4">
              <a:spcBef>
                <a:spcPts val="1600"/>
              </a:spcBef>
              <a:spcAft>
                <a:spcPct val="0"/>
              </a:spcAft>
              <a:buSzPts val="1400"/>
              <a:buNone/>
              <a:defRPr/>
            </a:lvl5pPr>
            <a:lvl6pPr lvl="5">
              <a:spcBef>
                <a:spcPts val="1600"/>
              </a:spcBef>
              <a:spcAft>
                <a:spcPct val="0"/>
              </a:spcAft>
              <a:buSzPts val="1400"/>
              <a:buNone/>
              <a:defRPr/>
            </a:lvl6pPr>
            <a:lvl7pPr lvl="6">
              <a:spcBef>
                <a:spcPts val="1600"/>
              </a:spcBef>
              <a:spcAft>
                <a:spcPct val="0"/>
              </a:spcAft>
              <a:buSzPts val="1400"/>
              <a:buNone/>
              <a:defRPr/>
            </a:lvl7pPr>
            <a:lvl8pPr lvl="7">
              <a:spcBef>
                <a:spcPts val="1600"/>
              </a:spcBef>
              <a:spcAft>
                <a:spcPct val="0"/>
              </a:spcAft>
              <a:buSzPts val="1400"/>
              <a:buNone/>
              <a:defRPr/>
            </a:lvl8pPr>
            <a:lvl9pPr lvl="8">
              <a:spcBef>
                <a:spcPts val="1600"/>
              </a:spcBef>
              <a:spcAft>
                <a:spcPts val="1600"/>
              </a:spcAft>
              <a:buSzPts val="1400"/>
              <a:buNone/>
              <a:defRPr/>
            </a:lvl9pPr>
          </a:lstStyle>
          <a:p>
            <a:endParaRPr/>
          </a:p>
        </p:txBody>
      </p:sp>
      <p:sp>
        <p:nvSpPr>
          <p:cNvPr id="486" name="Google Shape;486;p24"/>
          <p:cNvSpPr txBox="1">
            <a:spLocks noGrp="1"/>
          </p:cNvSpPr>
          <p:nvPr>
            <p:ph type="subTitle" idx="4"/>
          </p:nvPr>
        </p:nvSpPr>
        <p:spPr>
          <a:xfrm>
            <a:off x="4644900" y="1603700"/>
            <a:ext cx="3785700" cy="5025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2400"/>
              <a:buFont typeface="Chakra Petch Medium"/>
              <a:buNone/>
              <a:defRPr sz="2400">
                <a:latin typeface="Chakra Petch Medium"/>
                <a:ea typeface="Chakra Petch Medium"/>
                <a:cs typeface="Chakra Petch Medium"/>
                <a:sym typeface="Chakra Petch Medium"/>
              </a:defRPr>
            </a:lvl1pPr>
            <a:lvl2pPr lvl="1" rtl="0">
              <a:spcBef>
                <a:spcPct val="0"/>
              </a:spcBef>
              <a:spcAft>
                <a:spcPct val="0"/>
              </a:spcAft>
              <a:buSzPts val="1400"/>
              <a:buNone/>
              <a:defRPr/>
            </a:lvl2pPr>
            <a:lvl3pPr lvl="2" rtl="0">
              <a:spcBef>
                <a:spcPts val="1600"/>
              </a:spcBef>
              <a:spcAft>
                <a:spcPct val="0"/>
              </a:spcAft>
              <a:buSzPts val="1400"/>
              <a:buNone/>
              <a:defRPr/>
            </a:lvl3pPr>
            <a:lvl4pPr lvl="3" rtl="0">
              <a:spcBef>
                <a:spcPts val="1600"/>
              </a:spcBef>
              <a:spcAft>
                <a:spcPct val="0"/>
              </a:spcAft>
              <a:buSzPts val="1400"/>
              <a:buNone/>
              <a:defRPr/>
            </a:lvl4pPr>
            <a:lvl5pPr lvl="4" rtl="0">
              <a:spcBef>
                <a:spcPts val="1600"/>
              </a:spcBef>
              <a:spcAft>
                <a:spcPct val="0"/>
              </a:spcAft>
              <a:buSzPts val="1400"/>
              <a:buNone/>
              <a:defRPr/>
            </a:lvl5pPr>
            <a:lvl6pPr lvl="5" rtl="0">
              <a:spcBef>
                <a:spcPts val="1600"/>
              </a:spcBef>
              <a:spcAft>
                <a:spcPct val="0"/>
              </a:spcAft>
              <a:buSzPts val="1400"/>
              <a:buNone/>
              <a:defRPr/>
            </a:lvl6pPr>
            <a:lvl7pPr lvl="6" rtl="0">
              <a:spcBef>
                <a:spcPts val="1600"/>
              </a:spcBef>
              <a:spcAft>
                <a:spcPct val="0"/>
              </a:spcAft>
              <a:buSzPts val="1400"/>
              <a:buNone/>
              <a:defRPr/>
            </a:lvl7pPr>
            <a:lvl8pPr lvl="7" rtl="0">
              <a:spcBef>
                <a:spcPts val="1600"/>
              </a:spcBef>
              <a:spcAft>
                <a:spcPct val="0"/>
              </a:spcAft>
              <a:buSzPts val="1400"/>
              <a:buNone/>
              <a:defRPr/>
            </a:lvl8pPr>
            <a:lvl9pPr lvl="8" rtl="0">
              <a:spcBef>
                <a:spcPts val="1600"/>
              </a:spcBef>
              <a:spcAft>
                <a:spcPts val="1600"/>
              </a:spcAft>
              <a:buSzPts val="1400"/>
              <a:buNone/>
              <a:defRPr/>
            </a:lvl9pPr>
          </a:lstStyle>
          <a:p>
            <a:endParaRPr/>
          </a:p>
        </p:txBody>
      </p:sp>
    </p:spTree>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Section header 3">
  <p:cSld name="CUSTOM_6">
    <p:spTree>
      <p:nvGrpSpPr>
        <p:cNvPr id="1" name="Shape 487"/>
        <p:cNvGrpSpPr/>
        <p:nvPr/>
      </p:nvGrpSpPr>
      <p:grpSpPr>
        <a:xfrm>
          <a:off x="0" y="0"/>
          <a:ext cx="0" cy="0"/>
          <a:chOff x="0" y="0"/>
          <a:chExt cx="0" cy="0"/>
        </a:xfrm>
      </p:grpSpPr>
      <p:grpSp>
        <p:nvGrpSpPr>
          <p:cNvPr id="488" name="Google Shape;488;p25"/>
          <p:cNvGrpSpPr/>
          <p:nvPr/>
        </p:nvGrpSpPr>
        <p:grpSpPr>
          <a:xfrm>
            <a:off x="69150" y="137187"/>
            <a:ext cx="9031450" cy="282372"/>
            <a:chOff x="69150" y="137187"/>
            <a:chExt cx="9031450" cy="282372"/>
          </a:xfrm>
        </p:grpSpPr>
        <p:cxnSp>
          <p:nvCxnSpPr>
            <p:cNvPr id="489" name="Google Shape;489;p25"/>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90" name="Google Shape;490;p25"/>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91" name="Google Shape;491;p25"/>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92" name="Google Shape;492;p25"/>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493" name="Google Shape;493;p25"/>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494" name="Google Shape;494;p25"/>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495" name="Google Shape;495;p25"/>
          <p:cNvGrpSpPr/>
          <p:nvPr/>
        </p:nvGrpSpPr>
        <p:grpSpPr>
          <a:xfrm>
            <a:off x="234375" y="117804"/>
            <a:ext cx="256800" cy="256800"/>
            <a:chOff x="234375" y="110636"/>
            <a:chExt cx="256800" cy="256800"/>
          </a:xfrm>
        </p:grpSpPr>
        <p:sp>
          <p:nvSpPr>
            <p:cNvPr id="496" name="Google Shape;496;p25"/>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97" name="Google Shape;497;p25"/>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498" name="Google Shape;498;p25"/>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499" name="Google Shape;499;p25"/>
          <p:cNvGrpSpPr/>
          <p:nvPr/>
        </p:nvGrpSpPr>
        <p:grpSpPr>
          <a:xfrm>
            <a:off x="6760300" y="117804"/>
            <a:ext cx="2161200" cy="256800"/>
            <a:chOff x="6760300" y="96350"/>
            <a:chExt cx="2161200" cy="256800"/>
          </a:xfrm>
        </p:grpSpPr>
        <p:sp>
          <p:nvSpPr>
            <p:cNvPr id="500" name="Google Shape;500;p25"/>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01" name="Google Shape;501;p25"/>
            <p:cNvGrpSpPr/>
            <p:nvPr/>
          </p:nvGrpSpPr>
          <p:grpSpPr>
            <a:xfrm>
              <a:off x="8683881" y="115948"/>
              <a:ext cx="159362" cy="217605"/>
              <a:chOff x="2025348" y="3145361"/>
              <a:chExt cx="406327" cy="554831"/>
            </a:xfrm>
          </p:grpSpPr>
          <p:sp>
            <p:nvSpPr>
              <p:cNvPr id="502" name="Google Shape;502;p25"/>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03" name="Google Shape;503;p25"/>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504" name="Google Shape;504;p25"/>
          <p:cNvSpPr txBox="1">
            <a:spLocks noGrp="1"/>
          </p:cNvSpPr>
          <p:nvPr>
            <p:ph type="title"/>
          </p:nvPr>
        </p:nvSpPr>
        <p:spPr>
          <a:xfrm>
            <a:off x="1311963" y="2361963"/>
            <a:ext cx="6519900" cy="841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3600"/>
              <a:buNone/>
              <a:defRPr/>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505" name="Google Shape;505;p25"/>
          <p:cNvSpPr txBox="1">
            <a:spLocks noGrp="1"/>
          </p:cNvSpPr>
          <p:nvPr>
            <p:ph type="title" idx="2" hasCustomPrompt="1"/>
          </p:nvPr>
        </p:nvSpPr>
        <p:spPr>
          <a:xfrm>
            <a:off x="2996625" y="1243600"/>
            <a:ext cx="3150900" cy="8418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6000"/>
              <a:buNone/>
              <a:defRPr sz="6000"/>
            </a:lvl1pPr>
            <a:lvl2pPr lvl="1" algn="ctr" rtl="0">
              <a:spcBef>
                <a:spcPct val="0"/>
              </a:spcBef>
              <a:spcAft>
                <a:spcPct val="0"/>
              </a:spcAft>
              <a:buSzPts val="6000"/>
              <a:buNone/>
              <a:defRPr sz="6000"/>
            </a:lvl2pPr>
            <a:lvl3pPr lvl="2" algn="ctr" rtl="0">
              <a:spcBef>
                <a:spcPct val="0"/>
              </a:spcBef>
              <a:spcAft>
                <a:spcPct val="0"/>
              </a:spcAft>
              <a:buSzPts val="6000"/>
              <a:buNone/>
              <a:defRPr sz="6000"/>
            </a:lvl3pPr>
            <a:lvl4pPr lvl="3" algn="ctr" rtl="0">
              <a:spcBef>
                <a:spcPct val="0"/>
              </a:spcBef>
              <a:spcAft>
                <a:spcPct val="0"/>
              </a:spcAft>
              <a:buSzPts val="6000"/>
              <a:buNone/>
              <a:defRPr sz="6000"/>
            </a:lvl4pPr>
            <a:lvl5pPr lvl="4" algn="ctr" rtl="0">
              <a:spcBef>
                <a:spcPct val="0"/>
              </a:spcBef>
              <a:spcAft>
                <a:spcPct val="0"/>
              </a:spcAft>
              <a:buSzPts val="6000"/>
              <a:buNone/>
              <a:defRPr sz="6000"/>
            </a:lvl5pPr>
            <a:lvl6pPr lvl="5" algn="ctr" rtl="0">
              <a:spcBef>
                <a:spcPct val="0"/>
              </a:spcBef>
              <a:spcAft>
                <a:spcPct val="0"/>
              </a:spcAft>
              <a:buSzPts val="6000"/>
              <a:buNone/>
              <a:defRPr sz="6000"/>
            </a:lvl6pPr>
            <a:lvl7pPr lvl="6" algn="ctr" rtl="0">
              <a:spcBef>
                <a:spcPct val="0"/>
              </a:spcBef>
              <a:spcAft>
                <a:spcPct val="0"/>
              </a:spcAft>
              <a:buSzPts val="6000"/>
              <a:buNone/>
              <a:defRPr sz="6000"/>
            </a:lvl7pPr>
            <a:lvl8pPr lvl="7" algn="ctr" rtl="0">
              <a:spcBef>
                <a:spcPct val="0"/>
              </a:spcBef>
              <a:spcAft>
                <a:spcPct val="0"/>
              </a:spcAft>
              <a:buSzPts val="6000"/>
              <a:buNone/>
              <a:defRPr sz="6000"/>
            </a:lvl8pPr>
            <a:lvl9pPr lvl="8" algn="ctr" rtl="0">
              <a:spcBef>
                <a:spcPct val="0"/>
              </a:spcBef>
              <a:spcAft>
                <a:spcPct val="0"/>
              </a:spcAft>
              <a:buSzPts val="6000"/>
              <a:buNone/>
              <a:defRPr sz="6000"/>
            </a:lvl9pPr>
          </a:lstStyle>
          <a:p>
            <a:r>
              <a:t>xx%</a:t>
            </a:r>
          </a:p>
        </p:txBody>
      </p:sp>
      <p:sp>
        <p:nvSpPr>
          <p:cNvPr id="506" name="Google Shape;506;p25"/>
          <p:cNvSpPr txBox="1">
            <a:spLocks noGrp="1"/>
          </p:cNvSpPr>
          <p:nvPr>
            <p:ph type="subTitle" idx="1"/>
          </p:nvPr>
        </p:nvSpPr>
        <p:spPr>
          <a:xfrm>
            <a:off x="1312121" y="3590288"/>
            <a:ext cx="6519900" cy="3096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400"/>
              <a:buNone/>
              <a:defRPr/>
            </a:lvl2pPr>
            <a:lvl3pPr lvl="2" algn="ctr" rtl="0">
              <a:lnSpc>
                <a:spcPct val="100000"/>
              </a:lnSpc>
              <a:spcBef>
                <a:spcPct val="0"/>
              </a:spcBef>
              <a:spcAft>
                <a:spcPct val="0"/>
              </a:spcAft>
              <a:buSzPts val="1400"/>
              <a:buNone/>
              <a:defRPr/>
            </a:lvl3pPr>
            <a:lvl4pPr lvl="3" algn="ctr" rtl="0">
              <a:lnSpc>
                <a:spcPct val="100000"/>
              </a:lnSpc>
              <a:spcBef>
                <a:spcPct val="0"/>
              </a:spcBef>
              <a:spcAft>
                <a:spcPct val="0"/>
              </a:spcAft>
              <a:buSzPts val="1400"/>
              <a:buNone/>
              <a:defRPr/>
            </a:lvl4pPr>
            <a:lvl5pPr lvl="4" algn="ctr" rtl="0">
              <a:lnSpc>
                <a:spcPct val="100000"/>
              </a:lnSpc>
              <a:spcBef>
                <a:spcPct val="0"/>
              </a:spcBef>
              <a:spcAft>
                <a:spcPct val="0"/>
              </a:spcAft>
              <a:buSzPts val="1400"/>
              <a:buNone/>
              <a:defRPr/>
            </a:lvl5pPr>
            <a:lvl6pPr lvl="5" algn="ctr" rtl="0">
              <a:lnSpc>
                <a:spcPct val="100000"/>
              </a:lnSpc>
              <a:spcBef>
                <a:spcPct val="0"/>
              </a:spcBef>
              <a:spcAft>
                <a:spcPct val="0"/>
              </a:spcAft>
              <a:buSzPts val="1400"/>
              <a:buNone/>
              <a:defRPr/>
            </a:lvl6pPr>
            <a:lvl7pPr lvl="6" algn="ctr" rtl="0">
              <a:lnSpc>
                <a:spcPct val="100000"/>
              </a:lnSpc>
              <a:spcBef>
                <a:spcPct val="0"/>
              </a:spcBef>
              <a:spcAft>
                <a:spcPct val="0"/>
              </a:spcAft>
              <a:buSzPts val="1400"/>
              <a:buNone/>
              <a:defRPr/>
            </a:lvl7pPr>
            <a:lvl8pPr lvl="7" algn="ctr" rtl="0">
              <a:lnSpc>
                <a:spcPct val="100000"/>
              </a:lnSpc>
              <a:spcBef>
                <a:spcPct val="0"/>
              </a:spcBef>
              <a:spcAft>
                <a:spcPct val="0"/>
              </a:spcAft>
              <a:buSzPts val="1400"/>
              <a:buNone/>
              <a:defRPr/>
            </a:lvl8pPr>
            <a:lvl9pPr lvl="8" algn="ctr" rtl="0">
              <a:lnSpc>
                <a:spcPct val="100000"/>
              </a:lnSpc>
              <a:spcBef>
                <a:spcPct val="0"/>
              </a:spcBef>
              <a:spcAft>
                <a:spcPct val="0"/>
              </a:spcAft>
              <a:buSzPts val="1400"/>
              <a:buNone/>
              <a:defRPr/>
            </a:lvl9pPr>
          </a:lstStyle>
          <a:p>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5016932A-96B5-4DB9-A61C-C18ADD4071A1}" type="datetimeFigureOut">
              <a:rPr lang="en-US" smtClean="0"/>
              <a:t>3/9/2023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507"/>
        <p:cNvGrpSpPr/>
        <p:nvPr/>
      </p:nvGrpSpPr>
      <p:grpSpPr>
        <a:xfrm>
          <a:off x="0" y="0"/>
          <a:ext cx="0" cy="0"/>
          <a:chOff x="0" y="0"/>
          <a:chExt cx="0" cy="0"/>
        </a:xfrm>
      </p:grpSpPr>
      <p:grpSp>
        <p:nvGrpSpPr>
          <p:cNvPr id="508" name="Google Shape;508;p26"/>
          <p:cNvGrpSpPr/>
          <p:nvPr/>
        </p:nvGrpSpPr>
        <p:grpSpPr>
          <a:xfrm>
            <a:off x="69150" y="137187"/>
            <a:ext cx="9031450" cy="282372"/>
            <a:chOff x="69150" y="137187"/>
            <a:chExt cx="9031450" cy="282372"/>
          </a:xfrm>
        </p:grpSpPr>
        <p:cxnSp>
          <p:nvCxnSpPr>
            <p:cNvPr id="509" name="Google Shape;509;p26"/>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10" name="Google Shape;510;p26"/>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11" name="Google Shape;511;p26"/>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12" name="Google Shape;512;p26"/>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13" name="Google Shape;513;p26"/>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14" name="Google Shape;514;p26"/>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15" name="Google Shape;515;p26"/>
          <p:cNvGrpSpPr/>
          <p:nvPr/>
        </p:nvGrpSpPr>
        <p:grpSpPr>
          <a:xfrm>
            <a:off x="234375" y="117804"/>
            <a:ext cx="256800" cy="256800"/>
            <a:chOff x="234375" y="110636"/>
            <a:chExt cx="256800" cy="256800"/>
          </a:xfrm>
        </p:grpSpPr>
        <p:sp>
          <p:nvSpPr>
            <p:cNvPr id="516" name="Google Shape;516;p26"/>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17" name="Google Shape;517;p26"/>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18" name="Google Shape;518;p26"/>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519" name="Google Shape;519;p26"/>
          <p:cNvGrpSpPr/>
          <p:nvPr/>
        </p:nvGrpSpPr>
        <p:grpSpPr>
          <a:xfrm>
            <a:off x="6760300" y="117804"/>
            <a:ext cx="2161200" cy="256800"/>
            <a:chOff x="6760300" y="96350"/>
            <a:chExt cx="2161200" cy="256800"/>
          </a:xfrm>
        </p:grpSpPr>
        <p:sp>
          <p:nvSpPr>
            <p:cNvPr id="520" name="Google Shape;520;p26"/>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21" name="Google Shape;521;p26"/>
            <p:cNvGrpSpPr/>
            <p:nvPr/>
          </p:nvGrpSpPr>
          <p:grpSpPr>
            <a:xfrm>
              <a:off x="8683881" y="115948"/>
              <a:ext cx="159362" cy="217605"/>
              <a:chOff x="2025348" y="3145361"/>
              <a:chExt cx="406327" cy="554831"/>
            </a:xfrm>
          </p:grpSpPr>
          <p:sp>
            <p:nvSpPr>
              <p:cNvPr id="522" name="Google Shape;522;p26"/>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23" name="Google Shape;523;p26"/>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524" name="Google Shape;524;p26"/>
          <p:cNvSpPr txBox="1">
            <a:spLocks noGrp="1"/>
          </p:cNvSpPr>
          <p:nvPr>
            <p:ph type="subTitle" idx="1"/>
          </p:nvPr>
        </p:nvSpPr>
        <p:spPr>
          <a:xfrm>
            <a:off x="715100" y="2793988"/>
            <a:ext cx="4163400" cy="11802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500"/>
              <a:buNone/>
              <a:defRPr sz="1500"/>
            </a:lvl1pPr>
            <a:lvl2pPr lvl="1" algn="ctr" rtl="0">
              <a:lnSpc>
                <a:spcPct val="100000"/>
              </a:lnSpc>
              <a:spcBef>
                <a:spcPct val="0"/>
              </a:spcBef>
              <a:spcAft>
                <a:spcPct val="0"/>
              </a:spcAft>
              <a:buSzPts val="1500"/>
              <a:buNone/>
              <a:defRPr sz="1500"/>
            </a:lvl2pPr>
            <a:lvl3pPr lvl="2" algn="ctr" rtl="0">
              <a:lnSpc>
                <a:spcPct val="100000"/>
              </a:lnSpc>
              <a:spcBef>
                <a:spcPct val="0"/>
              </a:spcBef>
              <a:spcAft>
                <a:spcPct val="0"/>
              </a:spcAft>
              <a:buSzPts val="1500"/>
              <a:buNone/>
              <a:defRPr sz="1500"/>
            </a:lvl3pPr>
            <a:lvl4pPr lvl="3" algn="ctr" rtl="0">
              <a:lnSpc>
                <a:spcPct val="100000"/>
              </a:lnSpc>
              <a:spcBef>
                <a:spcPct val="0"/>
              </a:spcBef>
              <a:spcAft>
                <a:spcPct val="0"/>
              </a:spcAft>
              <a:buSzPts val="1500"/>
              <a:buNone/>
              <a:defRPr sz="1500"/>
            </a:lvl4pPr>
            <a:lvl5pPr lvl="4" algn="ctr" rtl="0">
              <a:lnSpc>
                <a:spcPct val="100000"/>
              </a:lnSpc>
              <a:spcBef>
                <a:spcPct val="0"/>
              </a:spcBef>
              <a:spcAft>
                <a:spcPct val="0"/>
              </a:spcAft>
              <a:buSzPts val="1500"/>
              <a:buNone/>
              <a:defRPr sz="1500"/>
            </a:lvl5pPr>
            <a:lvl6pPr lvl="5" algn="ctr" rtl="0">
              <a:lnSpc>
                <a:spcPct val="100000"/>
              </a:lnSpc>
              <a:spcBef>
                <a:spcPct val="0"/>
              </a:spcBef>
              <a:spcAft>
                <a:spcPct val="0"/>
              </a:spcAft>
              <a:buSzPts val="1500"/>
              <a:buNone/>
              <a:defRPr sz="1500"/>
            </a:lvl6pPr>
            <a:lvl7pPr lvl="6" algn="ctr" rtl="0">
              <a:lnSpc>
                <a:spcPct val="100000"/>
              </a:lnSpc>
              <a:spcBef>
                <a:spcPct val="0"/>
              </a:spcBef>
              <a:spcAft>
                <a:spcPct val="0"/>
              </a:spcAft>
              <a:buSzPts val="1500"/>
              <a:buNone/>
              <a:defRPr sz="1500"/>
            </a:lvl7pPr>
            <a:lvl8pPr lvl="7" algn="ctr" rtl="0">
              <a:lnSpc>
                <a:spcPct val="100000"/>
              </a:lnSpc>
              <a:spcBef>
                <a:spcPct val="0"/>
              </a:spcBef>
              <a:spcAft>
                <a:spcPct val="0"/>
              </a:spcAft>
              <a:buSzPts val="1500"/>
              <a:buNone/>
              <a:defRPr sz="1500"/>
            </a:lvl8pPr>
            <a:lvl9pPr lvl="8" algn="ctr" rtl="0">
              <a:lnSpc>
                <a:spcPct val="100000"/>
              </a:lnSpc>
              <a:spcBef>
                <a:spcPct val="0"/>
              </a:spcBef>
              <a:spcAft>
                <a:spcPct val="0"/>
              </a:spcAft>
              <a:buSzPts val="1500"/>
              <a:buNone/>
              <a:defRPr sz="1500"/>
            </a:lvl9pPr>
          </a:lstStyle>
          <a:p>
            <a:endParaRPr/>
          </a:p>
        </p:txBody>
      </p:sp>
      <p:sp>
        <p:nvSpPr>
          <p:cNvPr id="525" name="Google Shape;525;p26"/>
          <p:cNvSpPr txBox="1">
            <a:spLocks noGrp="1"/>
          </p:cNvSpPr>
          <p:nvPr>
            <p:ph type="title"/>
          </p:nvPr>
        </p:nvSpPr>
        <p:spPr>
          <a:xfrm>
            <a:off x="715100" y="1169300"/>
            <a:ext cx="4163400" cy="1472400"/>
          </a:xfrm>
          <a:prstGeom prst="rect">
            <a:avLst/>
          </a:prstGeom>
        </p:spPr>
        <p:txBody>
          <a:bodyPr spcFirstLastPara="1" wrap="square" lIns="91425" tIns="91425" rIns="91425" bIns="91425" anchor="ctr" anchorCtr="0">
            <a:noAutofit/>
          </a:bodyPr>
          <a:lstStyle>
            <a:lvl1pPr lvl="0" algn="l"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526"/>
        <p:cNvGrpSpPr/>
        <p:nvPr/>
      </p:nvGrpSpPr>
      <p:grpSpPr>
        <a:xfrm>
          <a:off x="0" y="0"/>
          <a:ext cx="0" cy="0"/>
          <a:chOff x="0" y="0"/>
          <a:chExt cx="0" cy="0"/>
        </a:xfrm>
      </p:grpSpPr>
      <p:grpSp>
        <p:nvGrpSpPr>
          <p:cNvPr id="527" name="Google Shape;527;p27"/>
          <p:cNvGrpSpPr/>
          <p:nvPr/>
        </p:nvGrpSpPr>
        <p:grpSpPr>
          <a:xfrm>
            <a:off x="69150" y="137187"/>
            <a:ext cx="9031450" cy="282372"/>
            <a:chOff x="69150" y="137187"/>
            <a:chExt cx="9031450" cy="282372"/>
          </a:xfrm>
        </p:grpSpPr>
        <p:cxnSp>
          <p:nvCxnSpPr>
            <p:cNvPr id="528" name="Google Shape;528;p27"/>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29" name="Google Shape;529;p27"/>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30" name="Google Shape;530;p27"/>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31" name="Google Shape;531;p27"/>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32" name="Google Shape;532;p27"/>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33" name="Google Shape;533;p27"/>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34" name="Google Shape;534;p27"/>
          <p:cNvGrpSpPr/>
          <p:nvPr/>
        </p:nvGrpSpPr>
        <p:grpSpPr>
          <a:xfrm>
            <a:off x="234375" y="117804"/>
            <a:ext cx="256800" cy="256800"/>
            <a:chOff x="234375" y="110636"/>
            <a:chExt cx="256800" cy="256800"/>
          </a:xfrm>
        </p:grpSpPr>
        <p:sp>
          <p:nvSpPr>
            <p:cNvPr id="535" name="Google Shape;535;p27"/>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36" name="Google Shape;536;p27"/>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37" name="Google Shape;537;p27"/>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538" name="Google Shape;538;p27"/>
          <p:cNvGrpSpPr/>
          <p:nvPr/>
        </p:nvGrpSpPr>
        <p:grpSpPr>
          <a:xfrm>
            <a:off x="6760300" y="117804"/>
            <a:ext cx="2161200" cy="256800"/>
            <a:chOff x="6760300" y="96350"/>
            <a:chExt cx="2161200" cy="256800"/>
          </a:xfrm>
        </p:grpSpPr>
        <p:sp>
          <p:nvSpPr>
            <p:cNvPr id="539" name="Google Shape;539;p27"/>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40" name="Google Shape;540;p27"/>
            <p:cNvGrpSpPr/>
            <p:nvPr/>
          </p:nvGrpSpPr>
          <p:grpSpPr>
            <a:xfrm>
              <a:off x="8683881" y="115948"/>
              <a:ext cx="159362" cy="217605"/>
              <a:chOff x="2025348" y="3145361"/>
              <a:chExt cx="406327" cy="554831"/>
            </a:xfrm>
          </p:grpSpPr>
          <p:sp>
            <p:nvSpPr>
              <p:cNvPr id="541" name="Google Shape;541;p27"/>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42" name="Google Shape;542;p27"/>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543" name="Google Shape;543;p27"/>
          <p:cNvSpPr txBox="1">
            <a:spLocks noGrp="1"/>
          </p:cNvSpPr>
          <p:nvPr>
            <p:ph type="subTitle" idx="1"/>
          </p:nvPr>
        </p:nvSpPr>
        <p:spPr>
          <a:xfrm>
            <a:off x="4723725" y="1981650"/>
            <a:ext cx="3705000" cy="1180200"/>
          </a:xfrm>
          <a:prstGeom prst="rect">
            <a:avLst/>
          </a:prstGeom>
        </p:spPr>
        <p:txBody>
          <a:bodyPr spcFirstLastPara="1" wrap="square" lIns="91425" tIns="91425" rIns="91425" bIns="91425" anchor="ctr" anchorCtr="0">
            <a:noAutofit/>
          </a:bodyPr>
          <a:lstStyle>
            <a:lvl1pPr lvl="0" algn="r" rtl="0">
              <a:lnSpc>
                <a:spcPct val="100000"/>
              </a:lnSpc>
              <a:spcBef>
                <a:spcPct val="0"/>
              </a:spcBef>
              <a:spcAft>
                <a:spcPct val="0"/>
              </a:spcAft>
              <a:buSzPts val="1500"/>
              <a:buNone/>
              <a:defRPr sz="1500"/>
            </a:lvl1pPr>
            <a:lvl2pPr lvl="1" algn="r" rtl="0">
              <a:lnSpc>
                <a:spcPct val="100000"/>
              </a:lnSpc>
              <a:spcBef>
                <a:spcPct val="0"/>
              </a:spcBef>
              <a:spcAft>
                <a:spcPct val="0"/>
              </a:spcAft>
              <a:buSzPts val="1500"/>
              <a:buNone/>
              <a:defRPr sz="1500"/>
            </a:lvl2pPr>
            <a:lvl3pPr lvl="2" algn="r" rtl="0">
              <a:lnSpc>
                <a:spcPct val="100000"/>
              </a:lnSpc>
              <a:spcBef>
                <a:spcPct val="0"/>
              </a:spcBef>
              <a:spcAft>
                <a:spcPct val="0"/>
              </a:spcAft>
              <a:buSzPts val="1500"/>
              <a:buNone/>
              <a:defRPr sz="1500"/>
            </a:lvl3pPr>
            <a:lvl4pPr lvl="3" algn="r" rtl="0">
              <a:lnSpc>
                <a:spcPct val="100000"/>
              </a:lnSpc>
              <a:spcBef>
                <a:spcPct val="0"/>
              </a:spcBef>
              <a:spcAft>
                <a:spcPct val="0"/>
              </a:spcAft>
              <a:buSzPts val="1500"/>
              <a:buNone/>
              <a:defRPr sz="1500"/>
            </a:lvl4pPr>
            <a:lvl5pPr lvl="4" algn="r" rtl="0">
              <a:lnSpc>
                <a:spcPct val="100000"/>
              </a:lnSpc>
              <a:spcBef>
                <a:spcPct val="0"/>
              </a:spcBef>
              <a:spcAft>
                <a:spcPct val="0"/>
              </a:spcAft>
              <a:buSzPts val="1500"/>
              <a:buNone/>
              <a:defRPr sz="1500"/>
            </a:lvl5pPr>
            <a:lvl6pPr lvl="5" algn="r" rtl="0">
              <a:lnSpc>
                <a:spcPct val="100000"/>
              </a:lnSpc>
              <a:spcBef>
                <a:spcPct val="0"/>
              </a:spcBef>
              <a:spcAft>
                <a:spcPct val="0"/>
              </a:spcAft>
              <a:buSzPts val="1500"/>
              <a:buNone/>
              <a:defRPr sz="1500"/>
            </a:lvl6pPr>
            <a:lvl7pPr lvl="6" algn="r" rtl="0">
              <a:lnSpc>
                <a:spcPct val="100000"/>
              </a:lnSpc>
              <a:spcBef>
                <a:spcPct val="0"/>
              </a:spcBef>
              <a:spcAft>
                <a:spcPct val="0"/>
              </a:spcAft>
              <a:buSzPts val="1500"/>
              <a:buNone/>
              <a:defRPr sz="1500"/>
            </a:lvl7pPr>
            <a:lvl8pPr lvl="7" algn="r" rtl="0">
              <a:lnSpc>
                <a:spcPct val="100000"/>
              </a:lnSpc>
              <a:spcBef>
                <a:spcPct val="0"/>
              </a:spcBef>
              <a:spcAft>
                <a:spcPct val="0"/>
              </a:spcAft>
              <a:buSzPts val="1500"/>
              <a:buNone/>
              <a:defRPr sz="1500"/>
            </a:lvl8pPr>
            <a:lvl9pPr lvl="8" algn="r" rtl="0">
              <a:lnSpc>
                <a:spcPct val="100000"/>
              </a:lnSpc>
              <a:spcBef>
                <a:spcPct val="0"/>
              </a:spcBef>
              <a:spcAft>
                <a:spcPct val="0"/>
              </a:spcAft>
              <a:buSzPts val="1500"/>
              <a:buNone/>
              <a:defRPr sz="1500"/>
            </a:lvl9pPr>
          </a:lstStyle>
          <a:p>
            <a:endParaRPr/>
          </a:p>
        </p:txBody>
      </p:sp>
      <p:sp>
        <p:nvSpPr>
          <p:cNvPr id="544" name="Google Shape;544;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545"/>
        <p:cNvGrpSpPr/>
        <p:nvPr/>
      </p:nvGrpSpPr>
      <p:grpSpPr>
        <a:xfrm>
          <a:off x="0" y="0"/>
          <a:ext cx="0" cy="0"/>
          <a:chOff x="0" y="0"/>
          <a:chExt cx="0" cy="0"/>
        </a:xfrm>
      </p:grpSpPr>
      <p:grpSp>
        <p:nvGrpSpPr>
          <p:cNvPr id="546" name="Google Shape;546;p28"/>
          <p:cNvGrpSpPr/>
          <p:nvPr/>
        </p:nvGrpSpPr>
        <p:grpSpPr>
          <a:xfrm>
            <a:off x="69150" y="137187"/>
            <a:ext cx="9031450" cy="282372"/>
            <a:chOff x="69150" y="137187"/>
            <a:chExt cx="9031450" cy="282372"/>
          </a:xfrm>
        </p:grpSpPr>
        <p:cxnSp>
          <p:nvCxnSpPr>
            <p:cNvPr id="547" name="Google Shape;547;p28"/>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28"/>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49" name="Google Shape;549;p28"/>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0" name="Google Shape;550;p28"/>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51" name="Google Shape;551;p28"/>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52" name="Google Shape;552;p28"/>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53" name="Google Shape;553;p28"/>
          <p:cNvGrpSpPr/>
          <p:nvPr/>
        </p:nvGrpSpPr>
        <p:grpSpPr>
          <a:xfrm>
            <a:off x="234375" y="117804"/>
            <a:ext cx="256800" cy="256800"/>
            <a:chOff x="234375" y="110636"/>
            <a:chExt cx="256800" cy="256800"/>
          </a:xfrm>
        </p:grpSpPr>
        <p:sp>
          <p:nvSpPr>
            <p:cNvPr id="554" name="Google Shape;554;p28"/>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55" name="Google Shape;555;p28"/>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56" name="Google Shape;556;p28"/>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557" name="Google Shape;557;p28"/>
          <p:cNvSpPr txBox="1">
            <a:spLocks noGrp="1"/>
          </p:cNvSpPr>
          <p:nvPr>
            <p:ph type="subTitle" idx="1"/>
          </p:nvPr>
        </p:nvSpPr>
        <p:spPr>
          <a:xfrm>
            <a:off x="721000" y="1893600"/>
            <a:ext cx="3931800" cy="13563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SzPts val="1500"/>
              <a:buNone/>
              <a:defRPr sz="1500"/>
            </a:lvl1pPr>
            <a:lvl2pPr lvl="1" rtl="0">
              <a:lnSpc>
                <a:spcPct val="100000"/>
              </a:lnSpc>
              <a:spcBef>
                <a:spcPct val="0"/>
              </a:spcBef>
              <a:spcAft>
                <a:spcPct val="0"/>
              </a:spcAft>
              <a:buSzPts val="1500"/>
              <a:buNone/>
              <a:defRPr sz="1500"/>
            </a:lvl2pPr>
            <a:lvl3pPr lvl="2" rtl="0">
              <a:lnSpc>
                <a:spcPct val="100000"/>
              </a:lnSpc>
              <a:spcBef>
                <a:spcPct val="0"/>
              </a:spcBef>
              <a:spcAft>
                <a:spcPct val="0"/>
              </a:spcAft>
              <a:buSzPts val="1500"/>
              <a:buNone/>
              <a:defRPr sz="1500"/>
            </a:lvl3pPr>
            <a:lvl4pPr lvl="3" rtl="0">
              <a:lnSpc>
                <a:spcPct val="100000"/>
              </a:lnSpc>
              <a:spcBef>
                <a:spcPct val="0"/>
              </a:spcBef>
              <a:spcAft>
                <a:spcPct val="0"/>
              </a:spcAft>
              <a:buSzPts val="1500"/>
              <a:buNone/>
              <a:defRPr sz="1500"/>
            </a:lvl4pPr>
            <a:lvl5pPr lvl="4" rtl="0">
              <a:lnSpc>
                <a:spcPct val="100000"/>
              </a:lnSpc>
              <a:spcBef>
                <a:spcPct val="0"/>
              </a:spcBef>
              <a:spcAft>
                <a:spcPct val="0"/>
              </a:spcAft>
              <a:buSzPts val="1500"/>
              <a:buNone/>
              <a:defRPr sz="1500"/>
            </a:lvl5pPr>
            <a:lvl6pPr lvl="5" rtl="0">
              <a:lnSpc>
                <a:spcPct val="100000"/>
              </a:lnSpc>
              <a:spcBef>
                <a:spcPct val="0"/>
              </a:spcBef>
              <a:spcAft>
                <a:spcPct val="0"/>
              </a:spcAft>
              <a:buSzPts val="1500"/>
              <a:buNone/>
              <a:defRPr sz="1500"/>
            </a:lvl6pPr>
            <a:lvl7pPr lvl="6" rtl="0">
              <a:lnSpc>
                <a:spcPct val="100000"/>
              </a:lnSpc>
              <a:spcBef>
                <a:spcPct val="0"/>
              </a:spcBef>
              <a:spcAft>
                <a:spcPct val="0"/>
              </a:spcAft>
              <a:buSzPts val="1500"/>
              <a:buNone/>
              <a:defRPr sz="1500"/>
            </a:lvl7pPr>
            <a:lvl8pPr lvl="7" rtl="0">
              <a:lnSpc>
                <a:spcPct val="100000"/>
              </a:lnSpc>
              <a:spcBef>
                <a:spcPct val="0"/>
              </a:spcBef>
              <a:spcAft>
                <a:spcPct val="0"/>
              </a:spcAft>
              <a:buSzPts val="1500"/>
              <a:buNone/>
              <a:defRPr sz="1500"/>
            </a:lvl8pPr>
            <a:lvl9pPr lvl="8" rtl="0">
              <a:lnSpc>
                <a:spcPct val="100000"/>
              </a:lnSpc>
              <a:spcBef>
                <a:spcPct val="0"/>
              </a:spcBef>
              <a:spcAft>
                <a:spcPct val="0"/>
              </a:spcAft>
              <a:buSzPts val="1500"/>
              <a:buNone/>
              <a:defRPr sz="1500"/>
            </a:lvl9pPr>
          </a:lstStyle>
          <a:p>
            <a:endParaRPr/>
          </a:p>
        </p:txBody>
      </p:sp>
      <p:sp>
        <p:nvSpPr>
          <p:cNvPr id="558" name="Google Shape;558;p2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grpSp>
        <p:nvGrpSpPr>
          <p:cNvPr id="559" name="Google Shape;559;p28"/>
          <p:cNvGrpSpPr/>
          <p:nvPr/>
        </p:nvGrpSpPr>
        <p:grpSpPr>
          <a:xfrm>
            <a:off x="6760300" y="117804"/>
            <a:ext cx="2161200" cy="256800"/>
            <a:chOff x="6760300" y="96350"/>
            <a:chExt cx="2161200" cy="256800"/>
          </a:xfrm>
        </p:grpSpPr>
        <p:sp>
          <p:nvSpPr>
            <p:cNvPr id="560" name="Google Shape;560;p28"/>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61" name="Google Shape;561;p28"/>
            <p:cNvGrpSpPr/>
            <p:nvPr/>
          </p:nvGrpSpPr>
          <p:grpSpPr>
            <a:xfrm>
              <a:off x="8683881" y="115948"/>
              <a:ext cx="159362" cy="217605"/>
              <a:chOff x="2025348" y="3145361"/>
              <a:chExt cx="406327" cy="554831"/>
            </a:xfrm>
          </p:grpSpPr>
          <p:sp>
            <p:nvSpPr>
              <p:cNvPr id="562" name="Google Shape;562;p28"/>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63" name="Google Shape;563;p28"/>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Tree>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564"/>
        <p:cNvGrpSpPr/>
        <p:nvPr/>
      </p:nvGrpSpPr>
      <p:grpSpPr>
        <a:xfrm>
          <a:off x="0" y="0"/>
          <a:ext cx="0" cy="0"/>
          <a:chOff x="0" y="0"/>
          <a:chExt cx="0" cy="0"/>
        </a:xfrm>
      </p:grpSpPr>
      <p:grpSp>
        <p:nvGrpSpPr>
          <p:cNvPr id="565" name="Google Shape;565;p29"/>
          <p:cNvGrpSpPr/>
          <p:nvPr/>
        </p:nvGrpSpPr>
        <p:grpSpPr>
          <a:xfrm>
            <a:off x="69150" y="137187"/>
            <a:ext cx="9031450" cy="282372"/>
            <a:chOff x="69150" y="137187"/>
            <a:chExt cx="9031450" cy="282372"/>
          </a:xfrm>
        </p:grpSpPr>
        <p:cxnSp>
          <p:nvCxnSpPr>
            <p:cNvPr id="566" name="Google Shape;566;p29"/>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67" name="Google Shape;567;p29"/>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68" name="Google Shape;568;p29"/>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69" name="Google Shape;569;p29"/>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70" name="Google Shape;570;p29"/>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71" name="Google Shape;571;p29"/>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72" name="Google Shape;572;p29"/>
          <p:cNvGrpSpPr/>
          <p:nvPr/>
        </p:nvGrpSpPr>
        <p:grpSpPr>
          <a:xfrm>
            <a:off x="234375" y="117804"/>
            <a:ext cx="256800" cy="256800"/>
            <a:chOff x="234375" y="110636"/>
            <a:chExt cx="256800" cy="256800"/>
          </a:xfrm>
        </p:grpSpPr>
        <p:sp>
          <p:nvSpPr>
            <p:cNvPr id="573" name="Google Shape;573;p29"/>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74" name="Google Shape;574;p29"/>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75" name="Google Shape;575;p29"/>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576" name="Google Shape;576;p29"/>
          <p:cNvGrpSpPr/>
          <p:nvPr/>
        </p:nvGrpSpPr>
        <p:grpSpPr>
          <a:xfrm>
            <a:off x="6760300" y="117804"/>
            <a:ext cx="2161200" cy="256800"/>
            <a:chOff x="6760300" y="96350"/>
            <a:chExt cx="2161200" cy="256800"/>
          </a:xfrm>
        </p:grpSpPr>
        <p:sp>
          <p:nvSpPr>
            <p:cNvPr id="577" name="Google Shape;577;p29"/>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78" name="Google Shape;578;p29"/>
            <p:cNvGrpSpPr/>
            <p:nvPr/>
          </p:nvGrpSpPr>
          <p:grpSpPr>
            <a:xfrm>
              <a:off x="8683881" y="115948"/>
              <a:ext cx="159362" cy="217605"/>
              <a:chOff x="2025348" y="3145361"/>
              <a:chExt cx="406327" cy="554831"/>
            </a:xfrm>
          </p:grpSpPr>
          <p:sp>
            <p:nvSpPr>
              <p:cNvPr id="579" name="Google Shape;579;p29"/>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80" name="Google Shape;580;p29"/>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581" name="Google Shape;581;p29"/>
          <p:cNvSpPr txBox="1">
            <a:spLocks noGrp="1"/>
          </p:cNvSpPr>
          <p:nvPr>
            <p:ph type="subTitle" idx="1"/>
          </p:nvPr>
        </p:nvSpPr>
        <p:spPr>
          <a:xfrm>
            <a:off x="713100" y="1134125"/>
            <a:ext cx="3739500" cy="3474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rgbClr val="020B36"/>
              </a:buClr>
              <a:buSzPts val="1600"/>
              <a:buFont typeface="Poppins"/>
              <a:buChar char="●"/>
              <a:defRPr/>
            </a:lvl1pPr>
            <a:lvl2pPr lvl="1" algn="ctr" rtl="0">
              <a:lnSpc>
                <a:spcPct val="100000"/>
              </a:lnSpc>
              <a:spcBef>
                <a:spcPct val="0"/>
              </a:spcBef>
              <a:spcAft>
                <a:spcPct val="0"/>
              </a:spcAft>
              <a:buClr>
                <a:srgbClr val="142850"/>
              </a:buClr>
              <a:buSzPts val="1600"/>
              <a:buFont typeface="Red Hat Text"/>
              <a:buChar char="○"/>
              <a:defRPr/>
            </a:lvl2pPr>
            <a:lvl3pPr lvl="2" algn="ctr" rtl="0">
              <a:lnSpc>
                <a:spcPct val="100000"/>
              </a:lnSpc>
              <a:spcBef>
                <a:spcPct val="0"/>
              </a:spcBef>
              <a:spcAft>
                <a:spcPct val="0"/>
              </a:spcAft>
              <a:buClr>
                <a:srgbClr val="142850"/>
              </a:buClr>
              <a:buSzPts val="1600"/>
              <a:buFont typeface="Red Hat Text"/>
              <a:buChar char="■"/>
              <a:defRPr/>
            </a:lvl3pPr>
            <a:lvl4pPr lvl="3" algn="ctr" rtl="0">
              <a:lnSpc>
                <a:spcPct val="100000"/>
              </a:lnSpc>
              <a:spcBef>
                <a:spcPct val="0"/>
              </a:spcBef>
              <a:spcAft>
                <a:spcPct val="0"/>
              </a:spcAft>
              <a:buClr>
                <a:srgbClr val="142850"/>
              </a:buClr>
              <a:buSzPts val="1600"/>
              <a:buFont typeface="Red Hat Text"/>
              <a:buChar char="●"/>
              <a:defRPr/>
            </a:lvl4pPr>
            <a:lvl5pPr lvl="4" algn="ctr" rtl="0">
              <a:lnSpc>
                <a:spcPct val="100000"/>
              </a:lnSpc>
              <a:spcBef>
                <a:spcPct val="0"/>
              </a:spcBef>
              <a:spcAft>
                <a:spcPct val="0"/>
              </a:spcAft>
              <a:buClr>
                <a:srgbClr val="142850"/>
              </a:buClr>
              <a:buSzPts val="1600"/>
              <a:buFont typeface="Red Hat Text"/>
              <a:buChar char="○"/>
              <a:defRPr/>
            </a:lvl5pPr>
            <a:lvl6pPr lvl="5" algn="ctr" rtl="0">
              <a:lnSpc>
                <a:spcPct val="100000"/>
              </a:lnSpc>
              <a:spcBef>
                <a:spcPct val="0"/>
              </a:spcBef>
              <a:spcAft>
                <a:spcPct val="0"/>
              </a:spcAft>
              <a:buClr>
                <a:srgbClr val="142850"/>
              </a:buClr>
              <a:buSzPts val="1600"/>
              <a:buFont typeface="Red Hat Text"/>
              <a:buChar char="■"/>
              <a:defRPr/>
            </a:lvl6pPr>
            <a:lvl7pPr lvl="6" algn="ctr" rtl="0">
              <a:lnSpc>
                <a:spcPct val="100000"/>
              </a:lnSpc>
              <a:spcBef>
                <a:spcPct val="0"/>
              </a:spcBef>
              <a:spcAft>
                <a:spcPct val="0"/>
              </a:spcAft>
              <a:buClr>
                <a:srgbClr val="142850"/>
              </a:buClr>
              <a:buSzPts val="1600"/>
              <a:buFont typeface="Red Hat Text"/>
              <a:buChar char="●"/>
              <a:defRPr/>
            </a:lvl7pPr>
            <a:lvl8pPr lvl="7" algn="ctr" rtl="0">
              <a:lnSpc>
                <a:spcPct val="100000"/>
              </a:lnSpc>
              <a:spcBef>
                <a:spcPct val="0"/>
              </a:spcBef>
              <a:spcAft>
                <a:spcPct val="0"/>
              </a:spcAft>
              <a:buClr>
                <a:srgbClr val="142850"/>
              </a:buClr>
              <a:buSzPts val="1600"/>
              <a:buFont typeface="Red Hat Text"/>
              <a:buChar char="○"/>
              <a:defRPr/>
            </a:lvl8pPr>
            <a:lvl9pPr lvl="8" algn="ctr" rtl="0">
              <a:lnSpc>
                <a:spcPct val="100000"/>
              </a:lnSpc>
              <a:spcBef>
                <a:spcPct val="0"/>
              </a:spcBef>
              <a:spcAft>
                <a:spcPct val="0"/>
              </a:spcAft>
              <a:buClr>
                <a:srgbClr val="142850"/>
              </a:buClr>
              <a:buSzPts val="1600"/>
              <a:buFont typeface="Red Hat Text"/>
              <a:buChar char="■"/>
              <a:defRPr/>
            </a:lvl9pPr>
          </a:lstStyle>
          <a:p>
            <a:endParaRPr/>
          </a:p>
        </p:txBody>
      </p:sp>
      <p:sp>
        <p:nvSpPr>
          <p:cNvPr id="582" name="Google Shape;582;p29"/>
          <p:cNvSpPr txBox="1">
            <a:spLocks noGrp="1"/>
          </p:cNvSpPr>
          <p:nvPr>
            <p:ph type="subTitle" idx="2"/>
          </p:nvPr>
        </p:nvSpPr>
        <p:spPr>
          <a:xfrm>
            <a:off x="4689400" y="1134125"/>
            <a:ext cx="3739500" cy="3474600"/>
          </a:xfrm>
          <a:prstGeom prst="rect">
            <a:avLst/>
          </a:prstGeom>
        </p:spPr>
        <p:txBody>
          <a:bodyPr spcFirstLastPara="1" wrap="square" lIns="91425" tIns="91425" rIns="91425" bIns="91425" anchor="ctr" anchorCtr="0">
            <a:noAutofit/>
          </a:bodyPr>
          <a:lstStyle>
            <a:lvl1pPr lvl="0" rtl="0">
              <a:lnSpc>
                <a:spcPct val="100000"/>
              </a:lnSpc>
              <a:spcBef>
                <a:spcPct val="0"/>
              </a:spcBef>
              <a:spcAft>
                <a:spcPct val="0"/>
              </a:spcAft>
              <a:buClr>
                <a:srgbClr val="020B36"/>
              </a:buClr>
              <a:buSzPts val="1600"/>
              <a:buFont typeface="Poppins"/>
              <a:buChar char="●"/>
              <a:defRPr/>
            </a:lvl1pPr>
            <a:lvl2pPr lvl="1" algn="ctr" rtl="0">
              <a:lnSpc>
                <a:spcPct val="100000"/>
              </a:lnSpc>
              <a:spcBef>
                <a:spcPct val="0"/>
              </a:spcBef>
              <a:spcAft>
                <a:spcPct val="0"/>
              </a:spcAft>
              <a:buClr>
                <a:srgbClr val="142850"/>
              </a:buClr>
              <a:buSzPts val="1600"/>
              <a:buFont typeface="Red Hat Text"/>
              <a:buChar char="○"/>
              <a:defRPr/>
            </a:lvl2pPr>
            <a:lvl3pPr lvl="2" algn="ctr" rtl="0">
              <a:lnSpc>
                <a:spcPct val="100000"/>
              </a:lnSpc>
              <a:spcBef>
                <a:spcPct val="0"/>
              </a:spcBef>
              <a:spcAft>
                <a:spcPct val="0"/>
              </a:spcAft>
              <a:buClr>
                <a:srgbClr val="142850"/>
              </a:buClr>
              <a:buSzPts val="1600"/>
              <a:buFont typeface="Red Hat Text"/>
              <a:buChar char="■"/>
              <a:defRPr/>
            </a:lvl3pPr>
            <a:lvl4pPr lvl="3" algn="ctr" rtl="0">
              <a:lnSpc>
                <a:spcPct val="100000"/>
              </a:lnSpc>
              <a:spcBef>
                <a:spcPct val="0"/>
              </a:spcBef>
              <a:spcAft>
                <a:spcPct val="0"/>
              </a:spcAft>
              <a:buClr>
                <a:srgbClr val="142850"/>
              </a:buClr>
              <a:buSzPts val="1600"/>
              <a:buFont typeface="Red Hat Text"/>
              <a:buChar char="●"/>
              <a:defRPr/>
            </a:lvl4pPr>
            <a:lvl5pPr lvl="4" algn="ctr" rtl="0">
              <a:lnSpc>
                <a:spcPct val="100000"/>
              </a:lnSpc>
              <a:spcBef>
                <a:spcPct val="0"/>
              </a:spcBef>
              <a:spcAft>
                <a:spcPct val="0"/>
              </a:spcAft>
              <a:buClr>
                <a:srgbClr val="142850"/>
              </a:buClr>
              <a:buSzPts val="1600"/>
              <a:buFont typeface="Red Hat Text"/>
              <a:buChar char="○"/>
              <a:defRPr/>
            </a:lvl5pPr>
            <a:lvl6pPr lvl="5" algn="ctr" rtl="0">
              <a:lnSpc>
                <a:spcPct val="100000"/>
              </a:lnSpc>
              <a:spcBef>
                <a:spcPct val="0"/>
              </a:spcBef>
              <a:spcAft>
                <a:spcPct val="0"/>
              </a:spcAft>
              <a:buClr>
                <a:srgbClr val="142850"/>
              </a:buClr>
              <a:buSzPts val="1600"/>
              <a:buFont typeface="Red Hat Text"/>
              <a:buChar char="■"/>
              <a:defRPr/>
            </a:lvl6pPr>
            <a:lvl7pPr lvl="6" algn="ctr" rtl="0">
              <a:lnSpc>
                <a:spcPct val="100000"/>
              </a:lnSpc>
              <a:spcBef>
                <a:spcPct val="0"/>
              </a:spcBef>
              <a:spcAft>
                <a:spcPct val="0"/>
              </a:spcAft>
              <a:buClr>
                <a:srgbClr val="142850"/>
              </a:buClr>
              <a:buSzPts val="1600"/>
              <a:buFont typeface="Red Hat Text"/>
              <a:buChar char="●"/>
              <a:defRPr/>
            </a:lvl7pPr>
            <a:lvl8pPr lvl="7" algn="ctr" rtl="0">
              <a:lnSpc>
                <a:spcPct val="100000"/>
              </a:lnSpc>
              <a:spcBef>
                <a:spcPct val="0"/>
              </a:spcBef>
              <a:spcAft>
                <a:spcPct val="0"/>
              </a:spcAft>
              <a:buClr>
                <a:srgbClr val="142850"/>
              </a:buClr>
              <a:buSzPts val="1600"/>
              <a:buFont typeface="Red Hat Text"/>
              <a:buChar char="○"/>
              <a:defRPr/>
            </a:lvl8pPr>
            <a:lvl9pPr lvl="8" algn="ctr" rtl="0">
              <a:lnSpc>
                <a:spcPct val="100000"/>
              </a:lnSpc>
              <a:spcBef>
                <a:spcPct val="0"/>
              </a:spcBef>
              <a:spcAft>
                <a:spcPct val="0"/>
              </a:spcAft>
              <a:buClr>
                <a:srgbClr val="142850"/>
              </a:buClr>
              <a:buSzPts val="1600"/>
              <a:buFont typeface="Red Hat Text"/>
              <a:buChar char="■"/>
              <a:defRPr/>
            </a:lvl9pPr>
          </a:lstStyle>
          <a:p>
            <a:endParaRPr/>
          </a:p>
        </p:txBody>
      </p:sp>
      <p:sp>
        <p:nvSpPr>
          <p:cNvPr id="583" name="Google Shape;583;p2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Tree>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84"/>
        <p:cNvGrpSpPr/>
        <p:nvPr/>
      </p:nvGrpSpPr>
      <p:grpSpPr>
        <a:xfrm>
          <a:off x="0" y="0"/>
          <a:ext cx="0" cy="0"/>
          <a:chOff x="0" y="0"/>
          <a:chExt cx="0" cy="0"/>
        </a:xfrm>
      </p:grpSpPr>
      <p:grpSp>
        <p:nvGrpSpPr>
          <p:cNvPr id="585" name="Google Shape;585;p30"/>
          <p:cNvGrpSpPr/>
          <p:nvPr/>
        </p:nvGrpSpPr>
        <p:grpSpPr>
          <a:xfrm>
            <a:off x="69150" y="137187"/>
            <a:ext cx="9031450" cy="282372"/>
            <a:chOff x="69150" y="137187"/>
            <a:chExt cx="9031450" cy="282372"/>
          </a:xfrm>
        </p:grpSpPr>
        <p:cxnSp>
          <p:nvCxnSpPr>
            <p:cNvPr id="586" name="Google Shape;586;p30"/>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87" name="Google Shape;587;p30"/>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88" name="Google Shape;588;p30"/>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89" name="Google Shape;589;p30"/>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590" name="Google Shape;590;p30"/>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591" name="Google Shape;591;p30"/>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92" name="Google Shape;592;p30"/>
          <p:cNvGrpSpPr/>
          <p:nvPr/>
        </p:nvGrpSpPr>
        <p:grpSpPr>
          <a:xfrm>
            <a:off x="234375" y="117804"/>
            <a:ext cx="256800" cy="256800"/>
            <a:chOff x="234375" y="110636"/>
            <a:chExt cx="256800" cy="256800"/>
          </a:xfrm>
        </p:grpSpPr>
        <p:sp>
          <p:nvSpPr>
            <p:cNvPr id="593" name="Google Shape;593;p30"/>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594" name="Google Shape;594;p30"/>
            <p:cNvSpPr/>
            <p:nvPr/>
          </p:nvSpPr>
          <p:spPr>
            <a:xfrm>
              <a:off x="234375" y="110636"/>
              <a:ext cx="256800" cy="256800"/>
            </a:xfrm>
            <a:prstGeom prst="mathMultiply">
              <a:avLst>
                <a:gd name="adj1" fmla="val 2352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595" name="Google Shape;595;p30"/>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grpSp>
        <p:nvGrpSpPr>
          <p:cNvPr id="596" name="Google Shape;596;p30"/>
          <p:cNvGrpSpPr/>
          <p:nvPr/>
        </p:nvGrpSpPr>
        <p:grpSpPr>
          <a:xfrm>
            <a:off x="6760300" y="117804"/>
            <a:ext cx="2161200" cy="256800"/>
            <a:chOff x="6760300" y="96350"/>
            <a:chExt cx="2161200" cy="256800"/>
          </a:xfrm>
        </p:grpSpPr>
        <p:sp>
          <p:nvSpPr>
            <p:cNvPr id="597" name="Google Shape;597;p30"/>
            <p:cNvSpPr/>
            <p:nvPr/>
          </p:nvSpPr>
          <p:spPr>
            <a:xfrm>
              <a:off x="6760300" y="96350"/>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598" name="Google Shape;598;p30"/>
            <p:cNvGrpSpPr/>
            <p:nvPr/>
          </p:nvGrpSpPr>
          <p:grpSpPr>
            <a:xfrm>
              <a:off x="8683881" y="115948"/>
              <a:ext cx="159362" cy="217605"/>
              <a:chOff x="2025348" y="3145361"/>
              <a:chExt cx="406327" cy="554831"/>
            </a:xfrm>
          </p:grpSpPr>
          <p:sp>
            <p:nvSpPr>
              <p:cNvPr id="599" name="Google Shape;599;p30"/>
              <p:cNvSpPr/>
              <p:nvPr/>
            </p:nvSpPr>
            <p:spPr>
              <a:xfrm>
                <a:off x="2173889" y="3589660"/>
                <a:ext cx="184122" cy="110532"/>
              </a:xfrm>
              <a:custGeom>
                <a:avLst/>
                <a:gdLst/>
                <a:ahLst/>
                <a:cxnLst/>
                <a:rect l="l" t="t" r="r" b="b"/>
                <a:pathLst>
                  <a:path w="5004" h="3004" extrusionOk="0">
                    <a:moveTo>
                      <a:pt x="1001" y="1"/>
                    </a:moveTo>
                    <a:lnTo>
                      <a:pt x="1001" y="1002"/>
                    </a:lnTo>
                    <a:lnTo>
                      <a:pt x="0" y="1002"/>
                    </a:lnTo>
                    <a:lnTo>
                      <a:pt x="0" y="2002"/>
                    </a:lnTo>
                    <a:lnTo>
                      <a:pt x="1001" y="2002"/>
                    </a:lnTo>
                    <a:lnTo>
                      <a:pt x="1001" y="3003"/>
                    </a:lnTo>
                    <a:lnTo>
                      <a:pt x="4003" y="3003"/>
                    </a:lnTo>
                    <a:lnTo>
                      <a:pt x="4003" y="2002"/>
                    </a:lnTo>
                    <a:lnTo>
                      <a:pt x="5004" y="2002"/>
                    </a:lnTo>
                    <a:lnTo>
                      <a:pt x="5004" y="1002"/>
                    </a:lnTo>
                    <a:lnTo>
                      <a:pt x="4003" y="1002"/>
                    </a:lnTo>
                    <a:lnTo>
                      <a:pt x="4003"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00" name="Google Shape;600;p30"/>
              <p:cNvSpPr/>
              <p:nvPr/>
            </p:nvSpPr>
            <p:spPr>
              <a:xfrm>
                <a:off x="2025348" y="3145361"/>
                <a:ext cx="406327" cy="406290"/>
              </a:xfrm>
              <a:custGeom>
                <a:avLst/>
                <a:gdLst/>
                <a:ahLst/>
                <a:cxnLst/>
                <a:rect l="l" t="t" r="r" b="b"/>
                <a:pathLst>
                  <a:path w="11043" h="11042" extrusionOk="0">
                    <a:moveTo>
                      <a:pt x="3003" y="1"/>
                    </a:moveTo>
                    <a:lnTo>
                      <a:pt x="3003" y="1001"/>
                    </a:lnTo>
                    <a:lnTo>
                      <a:pt x="1002" y="1001"/>
                    </a:lnTo>
                    <a:lnTo>
                      <a:pt x="1002" y="2002"/>
                    </a:lnTo>
                    <a:lnTo>
                      <a:pt x="1" y="2002"/>
                    </a:lnTo>
                    <a:lnTo>
                      <a:pt x="1" y="3003"/>
                    </a:lnTo>
                    <a:lnTo>
                      <a:pt x="1" y="4037"/>
                    </a:lnTo>
                    <a:lnTo>
                      <a:pt x="1" y="5038"/>
                    </a:lnTo>
                    <a:lnTo>
                      <a:pt x="1" y="6038"/>
                    </a:lnTo>
                    <a:lnTo>
                      <a:pt x="3003" y="6038"/>
                    </a:lnTo>
                    <a:lnTo>
                      <a:pt x="3003" y="5038"/>
                    </a:lnTo>
                    <a:lnTo>
                      <a:pt x="3003" y="4037"/>
                    </a:lnTo>
                    <a:lnTo>
                      <a:pt x="3003" y="3003"/>
                    </a:lnTo>
                    <a:lnTo>
                      <a:pt x="3003" y="2002"/>
                    </a:lnTo>
                    <a:lnTo>
                      <a:pt x="4037" y="2002"/>
                    </a:lnTo>
                    <a:lnTo>
                      <a:pt x="4037" y="1001"/>
                    </a:lnTo>
                    <a:lnTo>
                      <a:pt x="7039" y="1001"/>
                    </a:lnTo>
                    <a:lnTo>
                      <a:pt x="7039" y="2002"/>
                    </a:lnTo>
                    <a:lnTo>
                      <a:pt x="8040" y="2002"/>
                    </a:lnTo>
                    <a:lnTo>
                      <a:pt x="8040" y="3003"/>
                    </a:lnTo>
                    <a:lnTo>
                      <a:pt x="8040" y="4037"/>
                    </a:lnTo>
                    <a:lnTo>
                      <a:pt x="8040" y="5038"/>
                    </a:lnTo>
                    <a:lnTo>
                      <a:pt x="8040" y="6038"/>
                    </a:lnTo>
                    <a:lnTo>
                      <a:pt x="7039" y="6038"/>
                    </a:lnTo>
                    <a:lnTo>
                      <a:pt x="7039" y="7039"/>
                    </a:lnTo>
                    <a:lnTo>
                      <a:pt x="6038" y="7039"/>
                    </a:lnTo>
                    <a:lnTo>
                      <a:pt x="6038" y="8040"/>
                    </a:lnTo>
                    <a:lnTo>
                      <a:pt x="5038" y="8040"/>
                    </a:lnTo>
                    <a:lnTo>
                      <a:pt x="5038" y="9040"/>
                    </a:lnTo>
                    <a:lnTo>
                      <a:pt x="5038" y="10041"/>
                    </a:lnTo>
                    <a:lnTo>
                      <a:pt x="5038" y="11042"/>
                    </a:lnTo>
                    <a:lnTo>
                      <a:pt x="8040" y="11042"/>
                    </a:lnTo>
                    <a:lnTo>
                      <a:pt x="8040" y="10041"/>
                    </a:lnTo>
                    <a:lnTo>
                      <a:pt x="8040" y="9040"/>
                    </a:lnTo>
                    <a:lnTo>
                      <a:pt x="8040" y="8040"/>
                    </a:lnTo>
                    <a:lnTo>
                      <a:pt x="9041" y="8040"/>
                    </a:lnTo>
                    <a:lnTo>
                      <a:pt x="9041" y="7039"/>
                    </a:lnTo>
                    <a:lnTo>
                      <a:pt x="10041" y="7039"/>
                    </a:lnTo>
                    <a:lnTo>
                      <a:pt x="10041" y="6038"/>
                    </a:lnTo>
                    <a:lnTo>
                      <a:pt x="11042" y="6038"/>
                    </a:lnTo>
                    <a:lnTo>
                      <a:pt x="11042" y="5038"/>
                    </a:lnTo>
                    <a:lnTo>
                      <a:pt x="11042" y="4037"/>
                    </a:lnTo>
                    <a:lnTo>
                      <a:pt x="11042" y="3003"/>
                    </a:lnTo>
                    <a:lnTo>
                      <a:pt x="11042" y="2002"/>
                    </a:lnTo>
                    <a:lnTo>
                      <a:pt x="10041" y="2002"/>
                    </a:lnTo>
                    <a:lnTo>
                      <a:pt x="10041" y="1001"/>
                    </a:lnTo>
                    <a:lnTo>
                      <a:pt x="8040" y="1001"/>
                    </a:lnTo>
                    <a:lnTo>
                      <a:pt x="8040"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601" name="Google Shape;601;p30"/>
          <p:cNvSpPr txBox="1">
            <a:spLocks noGrp="1"/>
          </p:cNvSpPr>
          <p:nvPr>
            <p:ph type="ctrTitle"/>
          </p:nvPr>
        </p:nvSpPr>
        <p:spPr>
          <a:xfrm>
            <a:off x="2425000" y="722750"/>
            <a:ext cx="4297800" cy="945000"/>
          </a:xfrm>
          <a:prstGeom prst="rect">
            <a:avLst/>
          </a:prstGeom>
        </p:spPr>
        <p:txBody>
          <a:bodyPr spcFirstLastPara="1" wrap="square" lIns="91425" tIns="91425" rIns="91425" bIns="91425" anchor="ctr" anchorCtr="0">
            <a:noAutofit/>
          </a:bodyPr>
          <a:lstStyle>
            <a:lvl1pPr lvl="0" algn="ctr" rtl="0">
              <a:spcBef>
                <a:spcPct val="0"/>
              </a:spcBef>
              <a:spcAft>
                <a:spcPct val="0"/>
              </a:spcAft>
              <a:buSzPts val="5200"/>
              <a:buNone/>
              <a:defRPr sz="5200"/>
            </a:lvl1pPr>
            <a:lvl2pPr lvl="1" algn="ctr" rtl="0">
              <a:spcBef>
                <a:spcPct val="0"/>
              </a:spcBef>
              <a:spcAft>
                <a:spcPct val="0"/>
              </a:spcAft>
              <a:buSzPts val="5200"/>
              <a:buNone/>
              <a:defRPr sz="5200"/>
            </a:lvl2pPr>
            <a:lvl3pPr lvl="2" algn="ctr" rtl="0">
              <a:spcBef>
                <a:spcPct val="0"/>
              </a:spcBef>
              <a:spcAft>
                <a:spcPct val="0"/>
              </a:spcAft>
              <a:buSzPts val="5200"/>
              <a:buNone/>
              <a:defRPr sz="5200"/>
            </a:lvl3pPr>
            <a:lvl4pPr lvl="3" algn="ctr" rtl="0">
              <a:spcBef>
                <a:spcPct val="0"/>
              </a:spcBef>
              <a:spcAft>
                <a:spcPct val="0"/>
              </a:spcAft>
              <a:buSzPts val="5200"/>
              <a:buNone/>
              <a:defRPr sz="5200"/>
            </a:lvl4pPr>
            <a:lvl5pPr lvl="4" algn="ctr" rtl="0">
              <a:spcBef>
                <a:spcPct val="0"/>
              </a:spcBef>
              <a:spcAft>
                <a:spcPct val="0"/>
              </a:spcAft>
              <a:buSzPts val="5200"/>
              <a:buNone/>
              <a:defRPr sz="5200"/>
            </a:lvl5pPr>
            <a:lvl6pPr lvl="5" algn="ctr" rtl="0">
              <a:spcBef>
                <a:spcPct val="0"/>
              </a:spcBef>
              <a:spcAft>
                <a:spcPct val="0"/>
              </a:spcAft>
              <a:buSzPts val="5200"/>
              <a:buNone/>
              <a:defRPr sz="5200"/>
            </a:lvl6pPr>
            <a:lvl7pPr lvl="6" algn="ctr" rtl="0">
              <a:spcBef>
                <a:spcPct val="0"/>
              </a:spcBef>
              <a:spcAft>
                <a:spcPct val="0"/>
              </a:spcAft>
              <a:buSzPts val="5200"/>
              <a:buNone/>
              <a:defRPr sz="5200"/>
            </a:lvl7pPr>
            <a:lvl8pPr lvl="7" algn="ctr" rtl="0">
              <a:spcBef>
                <a:spcPct val="0"/>
              </a:spcBef>
              <a:spcAft>
                <a:spcPct val="0"/>
              </a:spcAft>
              <a:buSzPts val="5200"/>
              <a:buNone/>
              <a:defRPr sz="5200"/>
            </a:lvl8pPr>
            <a:lvl9pPr lvl="8" algn="ctr" rtl="0">
              <a:spcBef>
                <a:spcPct val="0"/>
              </a:spcBef>
              <a:spcAft>
                <a:spcPct val="0"/>
              </a:spcAft>
              <a:buSzPts val="5200"/>
              <a:buNone/>
              <a:defRPr sz="5200"/>
            </a:lvl9pPr>
          </a:lstStyle>
          <a:p>
            <a:endParaRPr/>
          </a:p>
        </p:txBody>
      </p:sp>
      <p:sp>
        <p:nvSpPr>
          <p:cNvPr id="602" name="Google Shape;602;p30"/>
          <p:cNvSpPr txBox="1">
            <a:spLocks noGrp="1"/>
          </p:cNvSpPr>
          <p:nvPr>
            <p:ph type="subTitle" idx="1"/>
          </p:nvPr>
        </p:nvSpPr>
        <p:spPr>
          <a:xfrm>
            <a:off x="2426950" y="1707225"/>
            <a:ext cx="4293900" cy="837000"/>
          </a:xfrm>
          <a:prstGeom prst="rect">
            <a:avLst/>
          </a:prstGeom>
        </p:spPr>
        <p:txBody>
          <a:bodyPr spcFirstLastPara="1" wrap="square" lIns="91425" tIns="91425" rIns="91425" bIns="91425" anchor="ctr" anchorCtr="0">
            <a:noAutofit/>
          </a:bodyPr>
          <a:lstStyle>
            <a:lvl1pPr lvl="0" algn="ctr" rtl="0">
              <a:lnSpc>
                <a:spcPct val="100000"/>
              </a:lnSpc>
              <a:spcBef>
                <a:spcPct val="0"/>
              </a:spcBef>
              <a:spcAft>
                <a:spcPct val="0"/>
              </a:spcAft>
              <a:buSzPts val="1400"/>
              <a:buNone/>
              <a:defRPr sz="1500"/>
            </a:lvl1pPr>
            <a:lvl2pPr lvl="1" algn="ctr" rtl="0">
              <a:lnSpc>
                <a:spcPct val="100000"/>
              </a:lnSpc>
              <a:spcBef>
                <a:spcPct val="0"/>
              </a:spcBef>
              <a:spcAft>
                <a:spcPct val="0"/>
              </a:spcAft>
              <a:buSzPts val="1800"/>
              <a:buNone/>
              <a:defRPr sz="1800"/>
            </a:lvl2pPr>
            <a:lvl3pPr lvl="2" algn="ctr" rtl="0">
              <a:lnSpc>
                <a:spcPct val="100000"/>
              </a:lnSpc>
              <a:spcBef>
                <a:spcPct val="0"/>
              </a:spcBef>
              <a:spcAft>
                <a:spcPct val="0"/>
              </a:spcAft>
              <a:buSzPts val="1800"/>
              <a:buNone/>
              <a:defRPr sz="1800"/>
            </a:lvl3pPr>
            <a:lvl4pPr lvl="3" algn="ctr" rtl="0">
              <a:lnSpc>
                <a:spcPct val="100000"/>
              </a:lnSpc>
              <a:spcBef>
                <a:spcPct val="0"/>
              </a:spcBef>
              <a:spcAft>
                <a:spcPct val="0"/>
              </a:spcAft>
              <a:buSzPts val="1800"/>
              <a:buNone/>
              <a:defRPr sz="1800"/>
            </a:lvl4pPr>
            <a:lvl5pPr lvl="4" algn="ctr" rtl="0">
              <a:lnSpc>
                <a:spcPct val="100000"/>
              </a:lnSpc>
              <a:spcBef>
                <a:spcPct val="0"/>
              </a:spcBef>
              <a:spcAft>
                <a:spcPct val="0"/>
              </a:spcAft>
              <a:buSzPts val="1800"/>
              <a:buNone/>
              <a:defRPr sz="1800"/>
            </a:lvl5pPr>
            <a:lvl6pPr lvl="5" algn="ctr" rtl="0">
              <a:lnSpc>
                <a:spcPct val="100000"/>
              </a:lnSpc>
              <a:spcBef>
                <a:spcPct val="0"/>
              </a:spcBef>
              <a:spcAft>
                <a:spcPct val="0"/>
              </a:spcAft>
              <a:buSzPts val="1800"/>
              <a:buNone/>
              <a:defRPr sz="1800"/>
            </a:lvl6pPr>
            <a:lvl7pPr lvl="6" algn="ctr" rtl="0">
              <a:lnSpc>
                <a:spcPct val="100000"/>
              </a:lnSpc>
              <a:spcBef>
                <a:spcPct val="0"/>
              </a:spcBef>
              <a:spcAft>
                <a:spcPct val="0"/>
              </a:spcAft>
              <a:buSzPts val="1800"/>
              <a:buNone/>
              <a:defRPr sz="1800"/>
            </a:lvl7pPr>
            <a:lvl8pPr lvl="7" algn="ctr" rtl="0">
              <a:lnSpc>
                <a:spcPct val="100000"/>
              </a:lnSpc>
              <a:spcBef>
                <a:spcPct val="0"/>
              </a:spcBef>
              <a:spcAft>
                <a:spcPct val="0"/>
              </a:spcAft>
              <a:buSzPts val="1800"/>
              <a:buNone/>
              <a:defRPr sz="1800"/>
            </a:lvl8pPr>
            <a:lvl9pPr lvl="8" algn="ctr" rtl="0">
              <a:lnSpc>
                <a:spcPct val="100000"/>
              </a:lnSpc>
              <a:spcBef>
                <a:spcPct val="0"/>
              </a:spcBef>
              <a:spcAft>
                <a:spcPct val="0"/>
              </a:spcAft>
              <a:buSzPts val="1800"/>
              <a:buNone/>
              <a:defRPr sz="1800"/>
            </a:lvl9pPr>
          </a:lstStyle>
          <a:p>
            <a:endParaRPr/>
          </a:p>
        </p:txBody>
      </p:sp>
      <p:sp>
        <p:nvSpPr>
          <p:cNvPr id="603" name="Google Shape;603;p30"/>
          <p:cNvSpPr txBox="1"/>
          <p:nvPr/>
        </p:nvSpPr>
        <p:spPr>
          <a:xfrm>
            <a:off x="1786325" y="3350375"/>
            <a:ext cx="5597100" cy="86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lnSpc>
                <a:spcPct val="100000"/>
              </a:lnSpc>
              <a:spcBef>
                <a:spcPct val="0"/>
              </a:spcBef>
              <a:spcAft>
                <a:spcPct val="0"/>
              </a:spcAft>
              <a:buNone/>
            </a:pPr>
            <a:r>
              <a:rPr lang="en" sz="1200">
                <a:solidFill>
                  <a:schemeClr val="dk1"/>
                </a:solidFill>
                <a:latin typeface="Fira Code"/>
                <a:ea typeface="Fira Code"/>
                <a:cs typeface="Fira Code"/>
                <a:sym typeface="Fira Code"/>
              </a:rPr>
              <a:t>CREDITS: This presentation template was created by </a:t>
            </a:r>
            <a:r>
              <a:rPr lang="en" sz="1200" b="1">
                <a:solidFill>
                  <a:schemeClr val="dk1"/>
                </a:solidFill>
                <a:uFill>
                  <a:noFill/>
                </a:uFill>
                <a:latin typeface="Fira Code"/>
                <a:ea typeface="Fira Code"/>
                <a:cs typeface="Fira Code"/>
                <a:sym typeface="Fira Code"/>
                <a:hlinkClick r:id="rId2">
                  <a:extLst>
                    <a:ext uri="{A12FA001-AC4F-418D-AE19-62706E023703}">
                      <ahyp:hlinkClr xmlns:ahyp="http://schemas.microsoft.com/office/drawing/2018/hyperlinkcolor" val="tx"/>
                    </a:ext>
                  </a:extLst>
                </a:hlinkClick>
              </a:rPr>
              <a:t>Slidesgo</a:t>
            </a:r>
            <a:r>
              <a:rPr lang="en" sz="1200">
                <a:solidFill>
                  <a:schemeClr val="dk1"/>
                </a:solidFill>
                <a:latin typeface="Fira Code"/>
                <a:ea typeface="Fira Code"/>
                <a:cs typeface="Fira Code"/>
                <a:sym typeface="Fira Code"/>
              </a:rPr>
              <a:t>, and includes icons by </a:t>
            </a:r>
            <a:r>
              <a:rPr lang="en" sz="1200" b="1">
                <a:solidFill>
                  <a:schemeClr val="dk1"/>
                </a:solidFill>
                <a:uFill>
                  <a:noFill/>
                </a:uFill>
                <a:latin typeface="Fira Code"/>
                <a:ea typeface="Fira Code"/>
                <a:cs typeface="Fira Code"/>
                <a:sym typeface="Fira Code"/>
                <a:hlinkClick r:id="rId3">
                  <a:extLst>
                    <a:ext uri="{A12FA001-AC4F-418D-AE19-62706E023703}">
                      <ahyp:hlinkClr xmlns:ahyp="http://schemas.microsoft.com/office/drawing/2018/hyperlinkcolor" val="tx"/>
                    </a:ext>
                  </a:extLst>
                </a:hlinkClick>
              </a:rPr>
              <a:t>Flaticon</a:t>
            </a:r>
            <a:r>
              <a:rPr lang="en" sz="1200">
                <a:solidFill>
                  <a:schemeClr val="dk1"/>
                </a:solidFill>
                <a:latin typeface="Fira Code"/>
                <a:ea typeface="Fira Code"/>
                <a:cs typeface="Fira Code"/>
                <a:sym typeface="Fira Code"/>
              </a:rPr>
              <a:t>, and infographics &amp; images by </a:t>
            </a:r>
            <a:r>
              <a:rPr lang="en" sz="1200" b="1">
                <a:solidFill>
                  <a:schemeClr val="dk1"/>
                </a:solidFill>
                <a:uFill>
                  <a:noFill/>
                </a:uFill>
                <a:latin typeface="Fira Code"/>
                <a:ea typeface="Fira Code"/>
                <a:cs typeface="Fira Code"/>
                <a:sym typeface="Fira Code"/>
                <a:hlinkClick r:id="rId4">
                  <a:extLst>
                    <a:ext uri="{A12FA001-AC4F-418D-AE19-62706E023703}">
                      <ahyp:hlinkClr xmlns:ahyp="http://schemas.microsoft.com/office/drawing/2018/hyperlinkcolor" val="tx"/>
                    </a:ext>
                  </a:extLst>
                </a:hlinkClick>
              </a:rPr>
              <a:t>Freepik</a:t>
            </a:r>
            <a:endParaRPr sz="1200" b="1">
              <a:solidFill>
                <a:schemeClr val="dk1"/>
              </a:solidFill>
              <a:latin typeface="Fira Code"/>
              <a:ea typeface="Fira Code"/>
              <a:cs typeface="Fira Code"/>
              <a:sym typeface="Fira Code"/>
            </a:endParaRPr>
          </a:p>
        </p:txBody>
      </p:sp>
    </p:spTree>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04"/>
        <p:cNvGrpSpPr/>
        <p:nvPr/>
      </p:nvGrpSpPr>
      <p:grpSpPr>
        <a:xfrm>
          <a:off x="0" y="0"/>
          <a:ext cx="0" cy="0"/>
          <a:chOff x="0" y="0"/>
          <a:chExt cx="0" cy="0"/>
        </a:xfrm>
      </p:grpSpPr>
      <p:grpSp>
        <p:nvGrpSpPr>
          <p:cNvPr id="605" name="Google Shape;605;p31"/>
          <p:cNvGrpSpPr/>
          <p:nvPr/>
        </p:nvGrpSpPr>
        <p:grpSpPr>
          <a:xfrm>
            <a:off x="69150" y="137187"/>
            <a:ext cx="9031450" cy="282372"/>
            <a:chOff x="69150" y="137187"/>
            <a:chExt cx="9031450" cy="282372"/>
          </a:xfrm>
        </p:grpSpPr>
        <p:cxnSp>
          <p:nvCxnSpPr>
            <p:cNvPr id="606" name="Google Shape;606;p31"/>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07" name="Google Shape;607;p31"/>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08" name="Google Shape;608;p31"/>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09" name="Google Shape;609;p31"/>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10" name="Google Shape;610;p31"/>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611" name="Google Shape;611;p31"/>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12" name="Google Shape;612;p31"/>
          <p:cNvGrpSpPr/>
          <p:nvPr/>
        </p:nvGrpSpPr>
        <p:grpSpPr>
          <a:xfrm>
            <a:off x="234375" y="117804"/>
            <a:ext cx="256800" cy="256800"/>
            <a:chOff x="234375" y="110636"/>
            <a:chExt cx="256800" cy="256800"/>
          </a:xfrm>
        </p:grpSpPr>
        <p:sp>
          <p:nvSpPr>
            <p:cNvPr id="613" name="Google Shape;613;p31"/>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4" name="Google Shape;614;p31"/>
            <p:cNvSpPr/>
            <p:nvPr/>
          </p:nvSpPr>
          <p:spPr>
            <a:xfrm>
              <a:off x="253750" y="130008"/>
              <a:ext cx="218100" cy="218100"/>
            </a:xfrm>
            <a:prstGeom prst="smileyFace">
              <a:avLst>
                <a:gd name="adj" fmla="val 4653"/>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615" name="Google Shape;615;p31"/>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616" name="Google Shape;616;p31"/>
          <p:cNvSpPr/>
          <p:nvPr/>
        </p:nvSpPr>
        <p:spPr>
          <a:xfrm>
            <a:off x="6760300" y="117804"/>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17" name="Google Shape;617;p31"/>
          <p:cNvGrpSpPr/>
          <p:nvPr/>
        </p:nvGrpSpPr>
        <p:grpSpPr>
          <a:xfrm>
            <a:off x="8712862" y="137154"/>
            <a:ext cx="132938" cy="218080"/>
            <a:chOff x="4113132" y="2072643"/>
            <a:chExt cx="406290" cy="666503"/>
          </a:xfrm>
        </p:grpSpPr>
        <p:sp>
          <p:nvSpPr>
            <p:cNvPr id="618" name="Google Shape;618;p31"/>
            <p:cNvSpPr/>
            <p:nvPr/>
          </p:nvSpPr>
          <p:spPr>
            <a:xfrm>
              <a:off x="4113132" y="2072643"/>
              <a:ext cx="406290" cy="662825"/>
            </a:xfrm>
            <a:custGeom>
              <a:avLst/>
              <a:gdLst/>
              <a:ahLst/>
              <a:cxnLst/>
              <a:rect l="l" t="t" r="r" b="b"/>
              <a:pathLst>
                <a:path w="11042" h="18014" extrusionOk="0">
                  <a:moveTo>
                    <a:pt x="0" y="0"/>
                  </a:moveTo>
                  <a:lnTo>
                    <a:pt x="0" y="1001"/>
                  </a:lnTo>
                  <a:lnTo>
                    <a:pt x="0" y="2002"/>
                  </a:lnTo>
                  <a:lnTo>
                    <a:pt x="1001" y="2002"/>
                  </a:lnTo>
                  <a:lnTo>
                    <a:pt x="1001" y="6005"/>
                  </a:lnTo>
                  <a:lnTo>
                    <a:pt x="2002" y="6005"/>
                  </a:lnTo>
                  <a:lnTo>
                    <a:pt x="2002" y="7005"/>
                  </a:lnTo>
                  <a:lnTo>
                    <a:pt x="3002" y="7005"/>
                  </a:lnTo>
                  <a:lnTo>
                    <a:pt x="3002" y="8006"/>
                  </a:lnTo>
                  <a:lnTo>
                    <a:pt x="4003" y="8006"/>
                  </a:lnTo>
                  <a:lnTo>
                    <a:pt x="4003" y="9007"/>
                  </a:lnTo>
                  <a:lnTo>
                    <a:pt x="4003" y="10008"/>
                  </a:lnTo>
                  <a:lnTo>
                    <a:pt x="3002" y="10008"/>
                  </a:lnTo>
                  <a:lnTo>
                    <a:pt x="3002" y="11008"/>
                  </a:lnTo>
                  <a:lnTo>
                    <a:pt x="2002" y="11008"/>
                  </a:lnTo>
                  <a:lnTo>
                    <a:pt x="2002" y="12009"/>
                  </a:lnTo>
                  <a:lnTo>
                    <a:pt x="1001" y="12009"/>
                  </a:lnTo>
                  <a:lnTo>
                    <a:pt x="1001" y="16012"/>
                  </a:lnTo>
                  <a:lnTo>
                    <a:pt x="0" y="16012"/>
                  </a:lnTo>
                  <a:lnTo>
                    <a:pt x="0" y="17013"/>
                  </a:lnTo>
                  <a:lnTo>
                    <a:pt x="0" y="18013"/>
                  </a:lnTo>
                  <a:lnTo>
                    <a:pt x="11042" y="18013"/>
                  </a:lnTo>
                  <a:lnTo>
                    <a:pt x="11042" y="17013"/>
                  </a:lnTo>
                  <a:lnTo>
                    <a:pt x="11042" y="16012"/>
                  </a:lnTo>
                  <a:lnTo>
                    <a:pt x="10041" y="16012"/>
                  </a:lnTo>
                  <a:lnTo>
                    <a:pt x="10041" y="12009"/>
                  </a:lnTo>
                  <a:lnTo>
                    <a:pt x="9040" y="12009"/>
                  </a:lnTo>
                  <a:lnTo>
                    <a:pt x="9040" y="11008"/>
                  </a:lnTo>
                  <a:lnTo>
                    <a:pt x="8039" y="11008"/>
                  </a:lnTo>
                  <a:lnTo>
                    <a:pt x="8039" y="10008"/>
                  </a:lnTo>
                  <a:lnTo>
                    <a:pt x="7039" y="10008"/>
                  </a:lnTo>
                  <a:lnTo>
                    <a:pt x="7039" y="9007"/>
                  </a:lnTo>
                  <a:lnTo>
                    <a:pt x="7039" y="8006"/>
                  </a:lnTo>
                  <a:lnTo>
                    <a:pt x="8039" y="8006"/>
                  </a:lnTo>
                  <a:lnTo>
                    <a:pt x="8039" y="7005"/>
                  </a:lnTo>
                  <a:lnTo>
                    <a:pt x="9040" y="7005"/>
                  </a:lnTo>
                  <a:lnTo>
                    <a:pt x="9040" y="6005"/>
                  </a:lnTo>
                  <a:lnTo>
                    <a:pt x="10041" y="6005"/>
                  </a:lnTo>
                  <a:lnTo>
                    <a:pt x="10041" y="2002"/>
                  </a:lnTo>
                  <a:lnTo>
                    <a:pt x="11042" y="2002"/>
                  </a:lnTo>
                  <a:lnTo>
                    <a:pt x="11042" y="1001"/>
                  </a:lnTo>
                  <a:lnTo>
                    <a:pt x="11042"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19" name="Google Shape;619;p31"/>
            <p:cNvSpPr/>
            <p:nvPr/>
          </p:nvSpPr>
          <p:spPr>
            <a:xfrm>
              <a:off x="4260422" y="2367223"/>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0" name="Google Shape;620;p31"/>
            <p:cNvSpPr/>
            <p:nvPr/>
          </p:nvSpPr>
          <p:spPr>
            <a:xfrm>
              <a:off x="4260422" y="2405269"/>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1" name="Google Shape;621;p31"/>
            <p:cNvSpPr/>
            <p:nvPr/>
          </p:nvSpPr>
          <p:spPr>
            <a:xfrm>
              <a:off x="4223590" y="2442064"/>
              <a:ext cx="36869" cy="36869"/>
            </a:xfrm>
            <a:custGeom>
              <a:avLst/>
              <a:gdLst/>
              <a:ahLst/>
              <a:cxnLst/>
              <a:rect l="l" t="t" r="r" b="b"/>
              <a:pathLst>
                <a:path w="1002"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2" name="Google Shape;622;p31"/>
            <p:cNvSpPr/>
            <p:nvPr/>
          </p:nvSpPr>
          <p:spPr>
            <a:xfrm>
              <a:off x="4186758"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3" name="Google Shape;623;p31"/>
            <p:cNvSpPr/>
            <p:nvPr/>
          </p:nvSpPr>
          <p:spPr>
            <a:xfrm>
              <a:off x="4223590" y="2330391"/>
              <a:ext cx="36869" cy="36869"/>
            </a:xfrm>
            <a:custGeom>
              <a:avLst/>
              <a:gdLst/>
              <a:ahLst/>
              <a:cxnLst/>
              <a:rect l="l" t="t" r="r" b="b"/>
              <a:pathLst>
                <a:path w="1002"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4" name="Google Shape;624;p31"/>
            <p:cNvSpPr/>
            <p:nvPr/>
          </p:nvSpPr>
          <p:spPr>
            <a:xfrm>
              <a:off x="4186758" y="2293559"/>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5" name="Google Shape;625;p31"/>
            <p:cNvSpPr/>
            <p:nvPr/>
          </p:nvSpPr>
          <p:spPr>
            <a:xfrm>
              <a:off x="4149964" y="2146269"/>
              <a:ext cx="36832" cy="147327"/>
            </a:xfrm>
            <a:custGeom>
              <a:avLst/>
              <a:gdLst/>
              <a:ahLst/>
              <a:cxnLst/>
              <a:rect l="l" t="t" r="r" b="b"/>
              <a:pathLst>
                <a:path w="1001" h="4004" extrusionOk="0">
                  <a:moveTo>
                    <a:pt x="0" y="1"/>
                  </a:moveTo>
                  <a:lnTo>
                    <a:pt x="0" y="4004"/>
                  </a:lnTo>
                  <a:lnTo>
                    <a:pt x="1001" y="4004"/>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6" name="Google Shape;626;p31"/>
            <p:cNvSpPr/>
            <p:nvPr/>
          </p:nvSpPr>
          <p:spPr>
            <a:xfrm>
              <a:off x="4113132" y="2072643"/>
              <a:ext cx="406290" cy="73664"/>
            </a:xfrm>
            <a:custGeom>
              <a:avLst/>
              <a:gdLst/>
              <a:ahLst/>
              <a:cxnLst/>
              <a:rect l="l" t="t" r="r" b="b"/>
              <a:pathLst>
                <a:path w="11042" h="2002" extrusionOk="0">
                  <a:moveTo>
                    <a:pt x="0" y="0"/>
                  </a:moveTo>
                  <a:lnTo>
                    <a:pt x="0" y="1001"/>
                  </a:lnTo>
                  <a:lnTo>
                    <a:pt x="0" y="2002"/>
                  </a:lnTo>
                  <a:lnTo>
                    <a:pt x="11042" y="2002"/>
                  </a:lnTo>
                  <a:lnTo>
                    <a:pt x="11042" y="1001"/>
                  </a:lnTo>
                  <a:lnTo>
                    <a:pt x="1104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7" name="Google Shape;627;p31"/>
            <p:cNvSpPr/>
            <p:nvPr/>
          </p:nvSpPr>
          <p:spPr>
            <a:xfrm>
              <a:off x="4334049" y="2367223"/>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8" name="Google Shape;628;p31"/>
            <p:cNvSpPr/>
            <p:nvPr/>
          </p:nvSpPr>
          <p:spPr>
            <a:xfrm>
              <a:off x="433404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29" name="Google Shape;629;p31"/>
            <p:cNvSpPr/>
            <p:nvPr/>
          </p:nvSpPr>
          <p:spPr>
            <a:xfrm>
              <a:off x="4370881" y="2442064"/>
              <a:ext cx="36869" cy="36869"/>
            </a:xfrm>
            <a:custGeom>
              <a:avLst/>
              <a:gdLst/>
              <a:ahLst/>
              <a:cxnLst/>
              <a:rect l="l" t="t" r="r" b="b"/>
              <a:pathLst>
                <a:path w="1002"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0" name="Google Shape;630;p31"/>
            <p:cNvSpPr/>
            <p:nvPr/>
          </p:nvSpPr>
          <p:spPr>
            <a:xfrm>
              <a:off x="4408927" y="2478895"/>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1" name="Google Shape;631;p31"/>
            <p:cNvSpPr/>
            <p:nvPr/>
          </p:nvSpPr>
          <p:spPr>
            <a:xfrm>
              <a:off x="4370881" y="2330391"/>
              <a:ext cx="36869" cy="36869"/>
            </a:xfrm>
            <a:custGeom>
              <a:avLst/>
              <a:gdLst/>
              <a:ahLst/>
              <a:cxnLst/>
              <a:rect l="l" t="t" r="r" b="b"/>
              <a:pathLst>
                <a:path w="1002"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2" name="Google Shape;632;p31"/>
            <p:cNvSpPr/>
            <p:nvPr/>
          </p:nvSpPr>
          <p:spPr>
            <a:xfrm>
              <a:off x="4297217" y="2293559"/>
              <a:ext cx="36869" cy="36869"/>
            </a:xfrm>
            <a:custGeom>
              <a:avLst/>
              <a:gdLst/>
              <a:ahLst/>
              <a:cxnLst/>
              <a:rect l="l" t="t" r="r" b="b"/>
              <a:pathLst>
                <a:path w="1002" h="1002" extrusionOk="0">
                  <a:moveTo>
                    <a:pt x="1" y="1"/>
                  </a:moveTo>
                  <a:lnTo>
                    <a:pt x="1" y="1001"/>
                  </a:lnTo>
                  <a:lnTo>
                    <a:pt x="1002" y="1001"/>
                  </a:lnTo>
                  <a:lnTo>
                    <a:pt x="1002"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3" name="Google Shape;633;p31"/>
            <p:cNvSpPr/>
            <p:nvPr/>
          </p:nvSpPr>
          <p:spPr>
            <a:xfrm>
              <a:off x="4260422" y="2256728"/>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4" name="Google Shape;634;p31"/>
            <p:cNvSpPr/>
            <p:nvPr/>
          </p:nvSpPr>
          <p:spPr>
            <a:xfrm>
              <a:off x="433404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5" name="Google Shape;635;p31"/>
            <p:cNvSpPr/>
            <p:nvPr/>
          </p:nvSpPr>
          <p:spPr>
            <a:xfrm>
              <a:off x="4408927"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6" name="Google Shape;636;p31"/>
            <p:cNvSpPr/>
            <p:nvPr/>
          </p:nvSpPr>
          <p:spPr>
            <a:xfrm>
              <a:off x="4445758" y="2146269"/>
              <a:ext cx="36832" cy="147327"/>
            </a:xfrm>
            <a:custGeom>
              <a:avLst/>
              <a:gdLst/>
              <a:ahLst/>
              <a:cxnLst/>
              <a:rect l="l" t="t" r="r" b="b"/>
              <a:pathLst>
                <a:path w="1001" h="4004" extrusionOk="0">
                  <a:moveTo>
                    <a:pt x="0" y="1"/>
                  </a:moveTo>
                  <a:lnTo>
                    <a:pt x="0" y="4004"/>
                  </a:lnTo>
                  <a:lnTo>
                    <a:pt x="1001" y="4004"/>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7" name="Google Shape;637;p31"/>
            <p:cNvSpPr/>
            <p:nvPr/>
          </p:nvSpPr>
          <p:spPr>
            <a:xfrm>
              <a:off x="4149964" y="2515727"/>
              <a:ext cx="36832" cy="147327"/>
            </a:xfrm>
            <a:custGeom>
              <a:avLst/>
              <a:gdLst/>
              <a:ahLst/>
              <a:cxnLst/>
              <a:rect l="l" t="t" r="r" b="b"/>
              <a:pathLst>
                <a:path w="1001" h="4004" extrusionOk="0">
                  <a:moveTo>
                    <a:pt x="0" y="0"/>
                  </a:moveTo>
                  <a:lnTo>
                    <a:pt x="0" y="4003"/>
                  </a:lnTo>
                  <a:lnTo>
                    <a:pt x="1001" y="4003"/>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8" name="Google Shape;638;p31"/>
            <p:cNvSpPr/>
            <p:nvPr/>
          </p:nvSpPr>
          <p:spPr>
            <a:xfrm>
              <a:off x="4113132" y="2663017"/>
              <a:ext cx="406290" cy="76129"/>
            </a:xfrm>
            <a:custGeom>
              <a:avLst/>
              <a:gdLst/>
              <a:ahLst/>
              <a:cxnLst/>
              <a:rect l="l" t="t" r="r" b="b"/>
              <a:pathLst>
                <a:path w="11042" h="2069" extrusionOk="0">
                  <a:moveTo>
                    <a:pt x="0" y="0"/>
                  </a:moveTo>
                  <a:lnTo>
                    <a:pt x="0" y="1068"/>
                  </a:lnTo>
                  <a:lnTo>
                    <a:pt x="0" y="2068"/>
                  </a:lnTo>
                  <a:lnTo>
                    <a:pt x="11042" y="2068"/>
                  </a:lnTo>
                  <a:lnTo>
                    <a:pt x="11042" y="1068"/>
                  </a:lnTo>
                  <a:lnTo>
                    <a:pt x="1104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39" name="Google Shape;639;p31"/>
            <p:cNvSpPr/>
            <p:nvPr/>
          </p:nvSpPr>
          <p:spPr>
            <a:xfrm>
              <a:off x="4223590" y="2515727"/>
              <a:ext cx="185373" cy="110495"/>
            </a:xfrm>
            <a:custGeom>
              <a:avLst/>
              <a:gdLst/>
              <a:ahLst/>
              <a:cxnLst/>
              <a:rect l="l" t="t" r="r" b="b"/>
              <a:pathLst>
                <a:path w="5038" h="3003" extrusionOk="0">
                  <a:moveTo>
                    <a:pt x="2002" y="0"/>
                  </a:moveTo>
                  <a:lnTo>
                    <a:pt x="2002" y="1001"/>
                  </a:lnTo>
                  <a:lnTo>
                    <a:pt x="1001" y="1001"/>
                  </a:lnTo>
                  <a:lnTo>
                    <a:pt x="1001" y="2002"/>
                  </a:lnTo>
                  <a:lnTo>
                    <a:pt x="0" y="2002"/>
                  </a:lnTo>
                  <a:lnTo>
                    <a:pt x="0" y="3002"/>
                  </a:lnTo>
                  <a:lnTo>
                    <a:pt x="5037" y="3002"/>
                  </a:lnTo>
                  <a:lnTo>
                    <a:pt x="5037" y="2002"/>
                  </a:lnTo>
                  <a:lnTo>
                    <a:pt x="4003" y="2002"/>
                  </a:lnTo>
                  <a:lnTo>
                    <a:pt x="4003" y="1001"/>
                  </a:lnTo>
                  <a:lnTo>
                    <a:pt x="3003" y="1001"/>
                  </a:lnTo>
                  <a:lnTo>
                    <a:pt x="3003"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40" name="Google Shape;640;p31"/>
            <p:cNvSpPr/>
            <p:nvPr/>
          </p:nvSpPr>
          <p:spPr>
            <a:xfrm>
              <a:off x="4445758" y="2515727"/>
              <a:ext cx="36832" cy="147327"/>
            </a:xfrm>
            <a:custGeom>
              <a:avLst/>
              <a:gdLst/>
              <a:ahLst/>
              <a:cxnLst/>
              <a:rect l="l" t="t" r="r" b="b"/>
              <a:pathLst>
                <a:path w="1001" h="4004" extrusionOk="0">
                  <a:moveTo>
                    <a:pt x="0" y="0"/>
                  </a:moveTo>
                  <a:lnTo>
                    <a:pt x="0" y="4003"/>
                  </a:lnTo>
                  <a:lnTo>
                    <a:pt x="1001" y="4003"/>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641"/>
        <p:cNvGrpSpPr/>
        <p:nvPr/>
      </p:nvGrpSpPr>
      <p:grpSpPr>
        <a:xfrm>
          <a:off x="0" y="0"/>
          <a:ext cx="0" cy="0"/>
          <a:chOff x="0" y="0"/>
          <a:chExt cx="0" cy="0"/>
        </a:xfrm>
      </p:grpSpPr>
      <p:grpSp>
        <p:nvGrpSpPr>
          <p:cNvPr id="642" name="Google Shape;642;p32"/>
          <p:cNvGrpSpPr/>
          <p:nvPr/>
        </p:nvGrpSpPr>
        <p:grpSpPr>
          <a:xfrm>
            <a:off x="69150" y="137187"/>
            <a:ext cx="9031450" cy="282372"/>
            <a:chOff x="69150" y="137187"/>
            <a:chExt cx="9031450" cy="282372"/>
          </a:xfrm>
        </p:grpSpPr>
        <p:cxnSp>
          <p:nvCxnSpPr>
            <p:cNvPr id="643" name="Google Shape;643;p32"/>
            <p:cNvCxnSpPr/>
            <p:nvPr/>
          </p:nvCxnSpPr>
          <p:spPr>
            <a:xfrm>
              <a:off x="78700" y="278373"/>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44" name="Google Shape;644;p32"/>
            <p:cNvCxnSpPr/>
            <p:nvPr/>
          </p:nvCxnSpPr>
          <p:spPr>
            <a:xfrm>
              <a:off x="69150" y="207780"/>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45" name="Google Shape;645;p32"/>
            <p:cNvCxnSpPr/>
            <p:nvPr/>
          </p:nvCxnSpPr>
          <p:spPr>
            <a:xfrm>
              <a:off x="73925" y="137187"/>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46" name="Google Shape;646;p32"/>
            <p:cNvCxnSpPr/>
            <p:nvPr/>
          </p:nvCxnSpPr>
          <p:spPr>
            <a:xfrm>
              <a:off x="78700" y="419559"/>
              <a:ext cx="9021900" cy="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32"/>
            <p:cNvCxnSpPr/>
            <p:nvPr/>
          </p:nvCxnSpPr>
          <p:spPr>
            <a:xfrm>
              <a:off x="78700" y="348966"/>
              <a:ext cx="9021900" cy="0"/>
            </a:xfrm>
            <a:prstGeom prst="straightConnector1">
              <a:avLst/>
            </a:prstGeom>
            <a:noFill/>
            <a:ln w="9525" cap="flat" cmpd="sng">
              <a:solidFill>
                <a:schemeClr val="dk1"/>
              </a:solidFill>
              <a:prstDash val="solid"/>
              <a:round/>
              <a:headEnd type="none" w="med" len="med"/>
              <a:tailEnd type="none" w="med" len="med"/>
            </a:ln>
          </p:spPr>
        </p:cxnSp>
      </p:grpSp>
      <p:sp>
        <p:nvSpPr>
          <p:cNvPr id="648" name="Google Shape;648;p32"/>
          <p:cNvSpPr/>
          <p:nvPr/>
        </p:nvSpPr>
        <p:spPr>
          <a:xfrm>
            <a:off x="70625" y="64225"/>
            <a:ext cx="9028500" cy="5028000"/>
          </a:xfrm>
          <a:prstGeom prst="roundRect">
            <a:avLst>
              <a:gd name="adj" fmla="val 2044"/>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649" name="Google Shape;649;p32"/>
          <p:cNvGrpSpPr/>
          <p:nvPr/>
        </p:nvGrpSpPr>
        <p:grpSpPr>
          <a:xfrm>
            <a:off x="234375" y="117804"/>
            <a:ext cx="256800" cy="256800"/>
            <a:chOff x="234375" y="110636"/>
            <a:chExt cx="256800" cy="256800"/>
          </a:xfrm>
        </p:grpSpPr>
        <p:sp>
          <p:nvSpPr>
            <p:cNvPr id="650" name="Google Shape;650;p32"/>
            <p:cNvSpPr/>
            <p:nvPr/>
          </p:nvSpPr>
          <p:spPr>
            <a:xfrm>
              <a:off x="234375" y="110636"/>
              <a:ext cx="2568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1" name="Google Shape;651;p32"/>
            <p:cNvSpPr/>
            <p:nvPr/>
          </p:nvSpPr>
          <p:spPr>
            <a:xfrm>
              <a:off x="253750" y="130008"/>
              <a:ext cx="218100" cy="218100"/>
            </a:xfrm>
            <a:prstGeom prst="leftRightArrowCallout">
              <a:avLst>
                <a:gd name="adj1" fmla="val 34916"/>
                <a:gd name="adj2" fmla="val 25000"/>
                <a:gd name="adj3" fmla="val 35030"/>
                <a:gd name="adj4" fmla="val 48123"/>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cxnSp>
        <p:nvCxnSpPr>
          <p:cNvPr id="652" name="Google Shape;652;p32"/>
          <p:cNvCxnSpPr/>
          <p:nvPr/>
        </p:nvCxnSpPr>
        <p:spPr>
          <a:xfrm>
            <a:off x="73925" y="5008650"/>
            <a:ext cx="9021900" cy="0"/>
          </a:xfrm>
          <a:prstGeom prst="straightConnector1">
            <a:avLst/>
          </a:prstGeom>
          <a:noFill/>
          <a:ln w="9525" cap="flat" cmpd="sng">
            <a:solidFill>
              <a:schemeClr val="dk1"/>
            </a:solidFill>
            <a:prstDash val="solid"/>
            <a:round/>
            <a:headEnd type="none" w="med" len="med"/>
            <a:tailEnd type="none" w="med" len="med"/>
          </a:ln>
        </p:spPr>
      </p:cxnSp>
      <p:sp>
        <p:nvSpPr>
          <p:cNvPr id="653" name="Google Shape;653;p32"/>
          <p:cNvSpPr/>
          <p:nvPr/>
        </p:nvSpPr>
        <p:spPr>
          <a:xfrm>
            <a:off x="6760300" y="117804"/>
            <a:ext cx="2161200" cy="256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54" name="Google Shape;654;p32"/>
          <p:cNvSpPr/>
          <p:nvPr/>
        </p:nvSpPr>
        <p:spPr>
          <a:xfrm>
            <a:off x="8690995" y="137150"/>
            <a:ext cx="152400" cy="218100"/>
          </a:xfrm>
          <a:prstGeom prst="curvedLeftArrow">
            <a:avLst>
              <a:gd name="adj1" fmla="val 25000"/>
              <a:gd name="adj2" fmla="val 50000"/>
              <a:gd name="adj3" fmla="val 25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Tree>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ct val="0"/>
              </a:spcBef>
              <a:spcAft>
                <a:spcPct val="0"/>
              </a:spcAft>
              <a:buSzPts val="4200"/>
              <a:buNone/>
              <a:defRPr sz="4200"/>
            </a:lvl1pPr>
            <a:lvl2pPr lvl="1">
              <a:spcBef>
                <a:spcPct val="0"/>
              </a:spcBef>
              <a:spcAft>
                <a:spcPct val="0"/>
              </a:spcAft>
              <a:buSzPts val="4200"/>
              <a:buNone/>
              <a:defRPr sz="4200"/>
            </a:lvl2pPr>
            <a:lvl3pPr lvl="2">
              <a:spcBef>
                <a:spcPct val="0"/>
              </a:spcBef>
              <a:spcAft>
                <a:spcPct val="0"/>
              </a:spcAft>
              <a:buSzPts val="4200"/>
              <a:buNone/>
              <a:defRPr sz="4200"/>
            </a:lvl3pPr>
            <a:lvl4pPr lvl="3">
              <a:spcBef>
                <a:spcPct val="0"/>
              </a:spcBef>
              <a:spcAft>
                <a:spcPct val="0"/>
              </a:spcAft>
              <a:buSzPts val="4200"/>
              <a:buNone/>
              <a:defRPr sz="4200"/>
            </a:lvl4pPr>
            <a:lvl5pPr lvl="4">
              <a:spcBef>
                <a:spcPct val="0"/>
              </a:spcBef>
              <a:spcAft>
                <a:spcPct val="0"/>
              </a:spcAft>
              <a:buSzPts val="4200"/>
              <a:buNone/>
              <a:defRPr sz="4200"/>
            </a:lvl5pPr>
            <a:lvl6pPr lvl="5">
              <a:spcBef>
                <a:spcPct val="0"/>
              </a:spcBef>
              <a:spcAft>
                <a:spcPct val="0"/>
              </a:spcAft>
              <a:buSzPts val="4200"/>
              <a:buNone/>
              <a:defRPr sz="4200"/>
            </a:lvl6pPr>
            <a:lvl7pPr lvl="6">
              <a:spcBef>
                <a:spcPct val="0"/>
              </a:spcBef>
              <a:spcAft>
                <a:spcPct val="0"/>
              </a:spcAft>
              <a:buSzPts val="4200"/>
              <a:buNone/>
              <a:defRPr sz="4200"/>
            </a:lvl7pPr>
            <a:lvl8pPr lvl="7">
              <a:spcBef>
                <a:spcPct val="0"/>
              </a:spcBef>
              <a:spcAft>
                <a:spcPct val="0"/>
              </a:spcAft>
              <a:buSzPts val="4200"/>
              <a:buNone/>
              <a:defRPr sz="4200"/>
            </a:lvl8pPr>
            <a:lvl9pPr lvl="8">
              <a:spcBef>
                <a:spcPct val="0"/>
              </a:spcBef>
              <a:spcAft>
                <a:spcPct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ct val="0"/>
              </a:spcBef>
              <a:spcAft>
                <a:spcPct val="0"/>
              </a:spcAft>
              <a:buSzPts val="1600"/>
              <a:buNone/>
              <a:defRPr sz="1600"/>
            </a:lvl1pPr>
            <a:lvl2pPr lvl="1">
              <a:lnSpc>
                <a:spcPct val="100000"/>
              </a:lnSpc>
              <a:spcBef>
                <a:spcPct val="0"/>
              </a:spcBef>
              <a:spcAft>
                <a:spcPct val="0"/>
              </a:spcAft>
              <a:buSzPts val="1600"/>
              <a:buNone/>
              <a:defRPr sz="1600"/>
            </a:lvl2pPr>
            <a:lvl3pPr lvl="2">
              <a:lnSpc>
                <a:spcPct val="100000"/>
              </a:lnSpc>
              <a:spcBef>
                <a:spcPct val="0"/>
              </a:spcBef>
              <a:spcAft>
                <a:spcPct val="0"/>
              </a:spcAft>
              <a:buSzPts val="1600"/>
              <a:buNone/>
              <a:defRPr sz="1600"/>
            </a:lvl3pPr>
            <a:lvl4pPr lvl="3">
              <a:lnSpc>
                <a:spcPct val="100000"/>
              </a:lnSpc>
              <a:spcBef>
                <a:spcPct val="0"/>
              </a:spcBef>
              <a:spcAft>
                <a:spcPct val="0"/>
              </a:spcAft>
              <a:buSzPts val="1600"/>
              <a:buNone/>
              <a:defRPr sz="1600"/>
            </a:lvl4pPr>
            <a:lvl5pPr lvl="4">
              <a:lnSpc>
                <a:spcPct val="100000"/>
              </a:lnSpc>
              <a:spcBef>
                <a:spcPct val="0"/>
              </a:spcBef>
              <a:spcAft>
                <a:spcPct val="0"/>
              </a:spcAft>
              <a:buSzPts val="1600"/>
              <a:buNone/>
              <a:defRPr sz="1600"/>
            </a:lvl5pPr>
            <a:lvl6pPr lvl="5">
              <a:lnSpc>
                <a:spcPct val="100000"/>
              </a:lnSpc>
              <a:spcBef>
                <a:spcPct val="0"/>
              </a:spcBef>
              <a:spcAft>
                <a:spcPct val="0"/>
              </a:spcAft>
              <a:buSzPts val="1600"/>
              <a:buNone/>
              <a:defRPr sz="1600"/>
            </a:lvl6pPr>
            <a:lvl7pPr lvl="6">
              <a:lnSpc>
                <a:spcPct val="100000"/>
              </a:lnSpc>
              <a:spcBef>
                <a:spcPct val="0"/>
              </a:spcBef>
              <a:spcAft>
                <a:spcPct val="0"/>
              </a:spcAft>
              <a:buSzPts val="1600"/>
              <a:buNone/>
              <a:defRPr sz="1600"/>
            </a:lvl7pPr>
            <a:lvl8pPr lvl="7">
              <a:lnSpc>
                <a:spcPct val="100000"/>
              </a:lnSpc>
              <a:spcBef>
                <a:spcPct val="0"/>
              </a:spcBef>
              <a:spcAft>
                <a:spcPct val="0"/>
              </a:spcAft>
              <a:buSzPts val="1600"/>
              <a:buNone/>
              <a:defRPr sz="1600"/>
            </a:lvl8pPr>
            <a:lvl9pPr lvl="8">
              <a:lnSpc>
                <a:spcPct val="100000"/>
              </a:lnSpc>
              <a:spcBef>
                <a:spcPct val="0"/>
              </a:spcBef>
              <a:spcAft>
                <a:spcPct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ct val="0"/>
              </a:spcBef>
              <a:spcAft>
                <a:spcPct val="0"/>
              </a:spcAft>
              <a:buClr>
                <a:schemeClr val="lt1"/>
              </a:buClr>
              <a:buSzPts val="3600"/>
              <a:buNone/>
              <a:defRPr sz="3600">
                <a:solidFill>
                  <a:schemeClr val="lt1"/>
                </a:solidFill>
              </a:defRPr>
            </a:lvl1pPr>
            <a:lvl2pPr lvl="1">
              <a:spcBef>
                <a:spcPct val="0"/>
              </a:spcBef>
              <a:spcAft>
                <a:spcPct val="0"/>
              </a:spcAft>
              <a:buClr>
                <a:schemeClr val="lt1"/>
              </a:buClr>
              <a:buSzPts val="3600"/>
              <a:buNone/>
              <a:defRPr sz="3600">
                <a:solidFill>
                  <a:schemeClr val="lt1"/>
                </a:solidFill>
              </a:defRPr>
            </a:lvl2pPr>
            <a:lvl3pPr lvl="2">
              <a:spcBef>
                <a:spcPct val="0"/>
              </a:spcBef>
              <a:spcAft>
                <a:spcPct val="0"/>
              </a:spcAft>
              <a:buClr>
                <a:schemeClr val="lt1"/>
              </a:buClr>
              <a:buSzPts val="3600"/>
              <a:buNone/>
              <a:defRPr sz="3600">
                <a:solidFill>
                  <a:schemeClr val="lt1"/>
                </a:solidFill>
              </a:defRPr>
            </a:lvl3pPr>
            <a:lvl4pPr lvl="3">
              <a:spcBef>
                <a:spcPct val="0"/>
              </a:spcBef>
              <a:spcAft>
                <a:spcPct val="0"/>
              </a:spcAft>
              <a:buClr>
                <a:schemeClr val="lt1"/>
              </a:buClr>
              <a:buSzPts val="3600"/>
              <a:buNone/>
              <a:defRPr sz="3600">
                <a:solidFill>
                  <a:schemeClr val="lt1"/>
                </a:solidFill>
              </a:defRPr>
            </a:lvl4pPr>
            <a:lvl5pPr lvl="4">
              <a:spcBef>
                <a:spcPct val="0"/>
              </a:spcBef>
              <a:spcAft>
                <a:spcPct val="0"/>
              </a:spcAft>
              <a:buClr>
                <a:schemeClr val="lt1"/>
              </a:buClr>
              <a:buSzPts val="3600"/>
              <a:buNone/>
              <a:defRPr sz="3600">
                <a:solidFill>
                  <a:schemeClr val="lt1"/>
                </a:solidFill>
              </a:defRPr>
            </a:lvl5pPr>
            <a:lvl6pPr lvl="5">
              <a:spcBef>
                <a:spcPct val="0"/>
              </a:spcBef>
              <a:spcAft>
                <a:spcPct val="0"/>
              </a:spcAft>
              <a:buClr>
                <a:schemeClr val="lt1"/>
              </a:buClr>
              <a:buSzPts val="3600"/>
              <a:buNone/>
              <a:defRPr sz="3600">
                <a:solidFill>
                  <a:schemeClr val="lt1"/>
                </a:solidFill>
              </a:defRPr>
            </a:lvl6pPr>
            <a:lvl7pPr lvl="6">
              <a:spcBef>
                <a:spcPct val="0"/>
              </a:spcBef>
              <a:spcAft>
                <a:spcPct val="0"/>
              </a:spcAft>
              <a:buClr>
                <a:schemeClr val="lt1"/>
              </a:buClr>
              <a:buSzPts val="3600"/>
              <a:buNone/>
              <a:defRPr sz="3600">
                <a:solidFill>
                  <a:schemeClr val="lt1"/>
                </a:solidFill>
              </a:defRPr>
            </a:lvl7pPr>
            <a:lvl8pPr lvl="7">
              <a:spcBef>
                <a:spcPct val="0"/>
              </a:spcBef>
              <a:spcAft>
                <a:spcPct val="0"/>
              </a:spcAft>
              <a:buClr>
                <a:schemeClr val="lt1"/>
              </a:buClr>
              <a:buSzPts val="3600"/>
              <a:buNone/>
              <a:defRPr sz="3600">
                <a:solidFill>
                  <a:schemeClr val="lt1"/>
                </a:solidFill>
              </a:defRPr>
            </a:lvl8pPr>
            <a:lvl9pPr lvl="8">
              <a:spcBef>
                <a:spcPct val="0"/>
              </a:spcBef>
              <a:spcAft>
                <a:spcPct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ct val="0"/>
              </a:spcBef>
              <a:spcAft>
                <a:spcPct val="0"/>
              </a:spcAft>
              <a:buSzPts val="2600"/>
              <a:buNone/>
              <a:defRPr sz="2600"/>
            </a:lvl1pPr>
            <a:lvl2pPr lvl="1">
              <a:spcBef>
                <a:spcPct val="0"/>
              </a:spcBef>
              <a:spcAft>
                <a:spcPct val="0"/>
              </a:spcAft>
              <a:buSzPts val="2600"/>
              <a:buNone/>
              <a:defRPr sz="2600"/>
            </a:lvl2pPr>
            <a:lvl3pPr lvl="2">
              <a:spcBef>
                <a:spcPct val="0"/>
              </a:spcBef>
              <a:spcAft>
                <a:spcPct val="0"/>
              </a:spcAft>
              <a:buSzPts val="2600"/>
              <a:buNone/>
              <a:defRPr sz="2600"/>
            </a:lvl3pPr>
            <a:lvl4pPr lvl="3">
              <a:spcBef>
                <a:spcPct val="0"/>
              </a:spcBef>
              <a:spcAft>
                <a:spcPct val="0"/>
              </a:spcAft>
              <a:buSzPts val="2600"/>
              <a:buNone/>
              <a:defRPr sz="2600"/>
            </a:lvl4pPr>
            <a:lvl5pPr lvl="4">
              <a:spcBef>
                <a:spcPct val="0"/>
              </a:spcBef>
              <a:spcAft>
                <a:spcPct val="0"/>
              </a:spcAft>
              <a:buSzPts val="2600"/>
              <a:buNone/>
              <a:defRPr sz="2600"/>
            </a:lvl5pPr>
            <a:lvl6pPr lvl="5">
              <a:spcBef>
                <a:spcPct val="0"/>
              </a:spcBef>
              <a:spcAft>
                <a:spcPct val="0"/>
              </a:spcAft>
              <a:buSzPts val="2600"/>
              <a:buNone/>
              <a:defRPr sz="2600"/>
            </a:lvl6pPr>
            <a:lvl7pPr lvl="6">
              <a:spcBef>
                <a:spcPct val="0"/>
              </a:spcBef>
              <a:spcAft>
                <a:spcPct val="0"/>
              </a:spcAft>
              <a:buSzPts val="2600"/>
              <a:buNone/>
              <a:defRPr sz="2600"/>
            </a:lvl7pPr>
            <a:lvl8pPr lvl="7">
              <a:spcBef>
                <a:spcPct val="0"/>
              </a:spcBef>
              <a:spcAft>
                <a:spcPct val="0"/>
              </a:spcAft>
              <a:buSzPts val="2600"/>
              <a:buNone/>
              <a:defRPr sz="2600"/>
            </a:lvl8pPr>
            <a:lvl9pPr lvl="8">
              <a:spcBef>
                <a:spcPct val="0"/>
              </a:spcBef>
              <a:spcAft>
                <a:spcPct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ct val="0"/>
              </a:spcBef>
              <a:spcAft>
                <a:spcPct val="0"/>
              </a:spcAft>
              <a:buSzPts val="1300"/>
              <a:buChar char="●"/>
              <a:defRPr/>
            </a:lvl1pPr>
            <a:lvl2pPr marL="914400" lvl="1" indent="-298450">
              <a:spcBef>
                <a:spcPct val="0"/>
              </a:spcBef>
              <a:spcAft>
                <a:spcPct val="0"/>
              </a:spcAft>
              <a:buSzPts val="1100"/>
              <a:buChar char="○"/>
              <a:defRPr/>
            </a:lvl2pPr>
            <a:lvl3pPr marL="1371600" lvl="2" indent="-298450">
              <a:spcBef>
                <a:spcPct val="0"/>
              </a:spcBef>
              <a:spcAft>
                <a:spcPct val="0"/>
              </a:spcAft>
              <a:buSzPts val="1100"/>
              <a:buChar char="■"/>
              <a:defRPr/>
            </a:lvl3pPr>
            <a:lvl4pPr marL="1828800" lvl="3" indent="-298450">
              <a:spcBef>
                <a:spcPct val="0"/>
              </a:spcBef>
              <a:spcAft>
                <a:spcPct val="0"/>
              </a:spcAft>
              <a:buSzPts val="1100"/>
              <a:buChar char="●"/>
              <a:defRPr/>
            </a:lvl4pPr>
            <a:lvl5pPr marL="2286000" lvl="4" indent="-298450">
              <a:spcBef>
                <a:spcPct val="0"/>
              </a:spcBef>
              <a:spcAft>
                <a:spcPct val="0"/>
              </a:spcAft>
              <a:buSzPts val="1100"/>
              <a:buChar char="○"/>
              <a:defRPr/>
            </a:lvl5pPr>
            <a:lvl6pPr marL="2743200" lvl="5" indent="-298450">
              <a:spcBef>
                <a:spcPct val="0"/>
              </a:spcBef>
              <a:spcAft>
                <a:spcPct val="0"/>
              </a:spcAft>
              <a:buSzPts val="1100"/>
              <a:buChar char="■"/>
              <a:defRPr/>
            </a:lvl6pPr>
            <a:lvl7pPr marL="3200400" lvl="6" indent="-298450">
              <a:spcBef>
                <a:spcPct val="0"/>
              </a:spcBef>
              <a:spcAft>
                <a:spcPct val="0"/>
              </a:spcAft>
              <a:buSzPts val="1100"/>
              <a:buChar char="●"/>
              <a:defRPr/>
            </a:lvl7pPr>
            <a:lvl8pPr marL="3657600" lvl="7" indent="-298450">
              <a:spcBef>
                <a:spcPct val="0"/>
              </a:spcBef>
              <a:spcAft>
                <a:spcPct val="0"/>
              </a:spcAft>
              <a:buSzPts val="1100"/>
              <a:buChar char="○"/>
              <a:defRPr/>
            </a:lvl8pPr>
            <a:lvl9pPr marL="4114800" lvl="8" indent="-298450">
              <a:spcBef>
                <a:spcPct val="0"/>
              </a:spcBef>
              <a:spcAft>
                <a:spcPct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7.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theme" Target="../theme/theme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3/9/2023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ct val="0"/>
              </a:spcBef>
              <a:spcAft>
                <a:spcPct val="0"/>
              </a:spcAft>
              <a:buClr>
                <a:schemeClr val="dk1"/>
              </a:buClr>
              <a:buSzPts val="2800"/>
              <a:buNone/>
              <a:defRPr sz="2800">
                <a:solidFill>
                  <a:schemeClr val="dk1"/>
                </a:solidFill>
              </a:defRPr>
            </a:lvl1pPr>
            <a:lvl2pPr lvl="1" rtl="0">
              <a:spcBef>
                <a:spcPct val="0"/>
              </a:spcBef>
              <a:spcAft>
                <a:spcPct val="0"/>
              </a:spcAft>
              <a:buClr>
                <a:schemeClr val="dk1"/>
              </a:buClr>
              <a:buSzPts val="2800"/>
              <a:buNone/>
              <a:defRPr sz="2800">
                <a:solidFill>
                  <a:schemeClr val="dk1"/>
                </a:solidFill>
              </a:defRPr>
            </a:lvl2pPr>
            <a:lvl3pPr lvl="2" rtl="0">
              <a:spcBef>
                <a:spcPct val="0"/>
              </a:spcBef>
              <a:spcAft>
                <a:spcPct val="0"/>
              </a:spcAft>
              <a:buClr>
                <a:schemeClr val="dk1"/>
              </a:buClr>
              <a:buSzPts val="2800"/>
              <a:buNone/>
              <a:defRPr sz="2800">
                <a:solidFill>
                  <a:schemeClr val="dk1"/>
                </a:solidFill>
              </a:defRPr>
            </a:lvl3pPr>
            <a:lvl4pPr lvl="3" rtl="0">
              <a:spcBef>
                <a:spcPct val="0"/>
              </a:spcBef>
              <a:spcAft>
                <a:spcPct val="0"/>
              </a:spcAft>
              <a:buClr>
                <a:schemeClr val="dk1"/>
              </a:buClr>
              <a:buSzPts val="2800"/>
              <a:buNone/>
              <a:defRPr sz="2800">
                <a:solidFill>
                  <a:schemeClr val="dk1"/>
                </a:solidFill>
              </a:defRPr>
            </a:lvl4pPr>
            <a:lvl5pPr lvl="4" rtl="0">
              <a:spcBef>
                <a:spcPct val="0"/>
              </a:spcBef>
              <a:spcAft>
                <a:spcPct val="0"/>
              </a:spcAft>
              <a:buClr>
                <a:schemeClr val="dk1"/>
              </a:buClr>
              <a:buSzPts val="2800"/>
              <a:buNone/>
              <a:defRPr sz="2800">
                <a:solidFill>
                  <a:schemeClr val="dk1"/>
                </a:solidFill>
              </a:defRPr>
            </a:lvl5pPr>
            <a:lvl6pPr lvl="5" rtl="0">
              <a:spcBef>
                <a:spcPct val="0"/>
              </a:spcBef>
              <a:spcAft>
                <a:spcPct val="0"/>
              </a:spcAft>
              <a:buClr>
                <a:schemeClr val="dk1"/>
              </a:buClr>
              <a:buSzPts val="2800"/>
              <a:buNone/>
              <a:defRPr sz="2800">
                <a:solidFill>
                  <a:schemeClr val="dk1"/>
                </a:solidFill>
              </a:defRPr>
            </a:lvl6pPr>
            <a:lvl7pPr lvl="6" rtl="0">
              <a:spcBef>
                <a:spcPct val="0"/>
              </a:spcBef>
              <a:spcAft>
                <a:spcPct val="0"/>
              </a:spcAft>
              <a:buClr>
                <a:schemeClr val="dk1"/>
              </a:buClr>
              <a:buSzPts val="2800"/>
              <a:buNone/>
              <a:defRPr sz="2800">
                <a:solidFill>
                  <a:schemeClr val="dk1"/>
                </a:solidFill>
              </a:defRPr>
            </a:lvl7pPr>
            <a:lvl8pPr lvl="7" rtl="0">
              <a:spcBef>
                <a:spcPct val="0"/>
              </a:spcBef>
              <a:spcAft>
                <a:spcPct val="0"/>
              </a:spcAft>
              <a:buClr>
                <a:schemeClr val="dk1"/>
              </a:buClr>
              <a:buSzPts val="2800"/>
              <a:buNone/>
              <a:defRPr sz="2800">
                <a:solidFill>
                  <a:schemeClr val="dk1"/>
                </a:solidFill>
              </a:defRPr>
            </a:lvl8pPr>
            <a:lvl9pPr lvl="8" rtl="0">
              <a:spcBef>
                <a:spcPct val="0"/>
              </a:spcBef>
              <a:spcAft>
                <a:spcPct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ct val="0"/>
              </a:spcBef>
              <a:spcAft>
                <a:spcPct val="0"/>
              </a:spcAft>
              <a:buClr>
                <a:schemeClr val="dk2"/>
              </a:buClr>
              <a:buSzPts val="1800"/>
              <a:buChar char="●"/>
              <a:defRPr sz="1800">
                <a:solidFill>
                  <a:schemeClr val="dk2"/>
                </a:solidFill>
              </a:defRPr>
            </a:lvl1pPr>
            <a:lvl2pPr marL="914400" lvl="1" indent="-317500" rtl="0">
              <a:lnSpc>
                <a:spcPct val="115000"/>
              </a:lnSpc>
              <a:spcBef>
                <a:spcPct val="0"/>
              </a:spcBef>
              <a:spcAft>
                <a:spcPct val="0"/>
              </a:spcAft>
              <a:buClr>
                <a:schemeClr val="dk2"/>
              </a:buClr>
              <a:buSzPts val="1400"/>
              <a:buChar char="○"/>
              <a:defRPr>
                <a:solidFill>
                  <a:schemeClr val="dk2"/>
                </a:solidFill>
              </a:defRPr>
            </a:lvl2pPr>
            <a:lvl3pPr marL="1371600" lvl="2" indent="-317500" rtl="0">
              <a:lnSpc>
                <a:spcPct val="115000"/>
              </a:lnSpc>
              <a:spcBef>
                <a:spcPct val="0"/>
              </a:spcBef>
              <a:spcAft>
                <a:spcPct val="0"/>
              </a:spcAft>
              <a:buClr>
                <a:schemeClr val="dk2"/>
              </a:buClr>
              <a:buSzPts val="1400"/>
              <a:buChar char="■"/>
              <a:defRPr>
                <a:solidFill>
                  <a:schemeClr val="dk2"/>
                </a:solidFill>
              </a:defRPr>
            </a:lvl3pPr>
            <a:lvl4pPr marL="1828800" lvl="3" indent="-317500" rtl="0">
              <a:lnSpc>
                <a:spcPct val="115000"/>
              </a:lnSpc>
              <a:spcBef>
                <a:spcPct val="0"/>
              </a:spcBef>
              <a:spcAft>
                <a:spcPct val="0"/>
              </a:spcAft>
              <a:buClr>
                <a:schemeClr val="dk2"/>
              </a:buClr>
              <a:buSzPts val="1400"/>
              <a:buChar char="●"/>
              <a:defRPr>
                <a:solidFill>
                  <a:schemeClr val="dk2"/>
                </a:solidFill>
              </a:defRPr>
            </a:lvl4pPr>
            <a:lvl5pPr marL="2286000" lvl="4" indent="-317500" rtl="0">
              <a:lnSpc>
                <a:spcPct val="115000"/>
              </a:lnSpc>
              <a:spcBef>
                <a:spcPct val="0"/>
              </a:spcBef>
              <a:spcAft>
                <a:spcPct val="0"/>
              </a:spcAft>
              <a:buClr>
                <a:schemeClr val="dk2"/>
              </a:buClr>
              <a:buSzPts val="1400"/>
              <a:buChar char="○"/>
              <a:defRPr>
                <a:solidFill>
                  <a:schemeClr val="dk2"/>
                </a:solidFill>
              </a:defRPr>
            </a:lvl5pPr>
            <a:lvl6pPr marL="2743200" lvl="5" indent="-317500" rtl="0">
              <a:lnSpc>
                <a:spcPct val="115000"/>
              </a:lnSpc>
              <a:spcBef>
                <a:spcPct val="0"/>
              </a:spcBef>
              <a:spcAft>
                <a:spcPct val="0"/>
              </a:spcAft>
              <a:buClr>
                <a:schemeClr val="dk2"/>
              </a:buClr>
              <a:buSzPts val="1400"/>
              <a:buChar char="■"/>
              <a:defRPr>
                <a:solidFill>
                  <a:schemeClr val="dk2"/>
                </a:solidFill>
              </a:defRPr>
            </a:lvl6pPr>
            <a:lvl7pPr marL="3200400" lvl="6" indent="-317500" rtl="0">
              <a:lnSpc>
                <a:spcPct val="115000"/>
              </a:lnSpc>
              <a:spcBef>
                <a:spcPct val="0"/>
              </a:spcBef>
              <a:spcAft>
                <a:spcPct val="0"/>
              </a:spcAft>
              <a:buClr>
                <a:schemeClr val="dk2"/>
              </a:buClr>
              <a:buSzPts val="1400"/>
              <a:buChar char="●"/>
              <a:defRPr>
                <a:solidFill>
                  <a:schemeClr val="dk2"/>
                </a:solidFill>
              </a:defRPr>
            </a:lvl7pPr>
            <a:lvl8pPr marL="3657600" lvl="7" indent="-317500" rtl="0">
              <a:lnSpc>
                <a:spcPct val="115000"/>
              </a:lnSpc>
              <a:spcBef>
                <a:spcPct val="0"/>
              </a:spcBef>
              <a:spcAft>
                <a:spcPct val="0"/>
              </a:spcAft>
              <a:buClr>
                <a:schemeClr val="dk2"/>
              </a:buClr>
              <a:buSzPts val="1400"/>
              <a:buChar char="○"/>
              <a:defRPr>
                <a:solidFill>
                  <a:schemeClr val="dk2"/>
                </a:solidFill>
              </a:defRPr>
            </a:lvl8pPr>
            <a:lvl9pPr marL="4114800" lvl="8" indent="-317500" rtl="0">
              <a:lnSpc>
                <a:spcPct val="115000"/>
              </a:lnSpc>
              <a:spcBef>
                <a:spcPct val="0"/>
              </a:spcBef>
              <a:spcAft>
                <a:spcPct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PPr>
            <a:lvl1pPr marR="0" lvl="0"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ct val="0"/>
              </a:spcBef>
              <a:spcAft>
                <a:spcPct val="0"/>
              </a:spcAft>
              <a:buClr>
                <a:schemeClr val="dk1"/>
              </a:buClr>
              <a:buSzPts val="2800"/>
              <a:buNone/>
              <a:defRPr sz="2800">
                <a:solidFill>
                  <a:schemeClr val="dk1"/>
                </a:solidFill>
              </a:defRPr>
            </a:lvl1pPr>
            <a:lvl2pPr lvl="1" rtl="0">
              <a:spcBef>
                <a:spcPct val="0"/>
              </a:spcBef>
              <a:spcAft>
                <a:spcPct val="0"/>
              </a:spcAft>
              <a:buClr>
                <a:schemeClr val="dk1"/>
              </a:buClr>
              <a:buSzPts val="2800"/>
              <a:buNone/>
              <a:defRPr sz="2800">
                <a:solidFill>
                  <a:schemeClr val="dk1"/>
                </a:solidFill>
              </a:defRPr>
            </a:lvl2pPr>
            <a:lvl3pPr lvl="2" rtl="0">
              <a:spcBef>
                <a:spcPct val="0"/>
              </a:spcBef>
              <a:spcAft>
                <a:spcPct val="0"/>
              </a:spcAft>
              <a:buClr>
                <a:schemeClr val="dk1"/>
              </a:buClr>
              <a:buSzPts val="2800"/>
              <a:buNone/>
              <a:defRPr sz="2800">
                <a:solidFill>
                  <a:schemeClr val="dk1"/>
                </a:solidFill>
              </a:defRPr>
            </a:lvl3pPr>
            <a:lvl4pPr lvl="3" rtl="0">
              <a:spcBef>
                <a:spcPct val="0"/>
              </a:spcBef>
              <a:spcAft>
                <a:spcPct val="0"/>
              </a:spcAft>
              <a:buClr>
                <a:schemeClr val="dk1"/>
              </a:buClr>
              <a:buSzPts val="2800"/>
              <a:buNone/>
              <a:defRPr sz="2800">
                <a:solidFill>
                  <a:schemeClr val="dk1"/>
                </a:solidFill>
              </a:defRPr>
            </a:lvl4pPr>
            <a:lvl5pPr lvl="4" rtl="0">
              <a:spcBef>
                <a:spcPct val="0"/>
              </a:spcBef>
              <a:spcAft>
                <a:spcPct val="0"/>
              </a:spcAft>
              <a:buClr>
                <a:schemeClr val="dk1"/>
              </a:buClr>
              <a:buSzPts val="2800"/>
              <a:buNone/>
              <a:defRPr sz="2800">
                <a:solidFill>
                  <a:schemeClr val="dk1"/>
                </a:solidFill>
              </a:defRPr>
            </a:lvl5pPr>
            <a:lvl6pPr lvl="5" rtl="0">
              <a:spcBef>
                <a:spcPct val="0"/>
              </a:spcBef>
              <a:spcAft>
                <a:spcPct val="0"/>
              </a:spcAft>
              <a:buClr>
                <a:schemeClr val="dk1"/>
              </a:buClr>
              <a:buSzPts val="2800"/>
              <a:buNone/>
              <a:defRPr sz="2800">
                <a:solidFill>
                  <a:schemeClr val="dk1"/>
                </a:solidFill>
              </a:defRPr>
            </a:lvl6pPr>
            <a:lvl7pPr lvl="6" rtl="0">
              <a:spcBef>
                <a:spcPct val="0"/>
              </a:spcBef>
              <a:spcAft>
                <a:spcPct val="0"/>
              </a:spcAft>
              <a:buClr>
                <a:schemeClr val="dk1"/>
              </a:buClr>
              <a:buSzPts val="2800"/>
              <a:buNone/>
              <a:defRPr sz="2800">
                <a:solidFill>
                  <a:schemeClr val="dk1"/>
                </a:solidFill>
              </a:defRPr>
            </a:lvl7pPr>
            <a:lvl8pPr lvl="7" rtl="0">
              <a:spcBef>
                <a:spcPct val="0"/>
              </a:spcBef>
              <a:spcAft>
                <a:spcPct val="0"/>
              </a:spcAft>
              <a:buClr>
                <a:schemeClr val="dk1"/>
              </a:buClr>
              <a:buSzPts val="2800"/>
              <a:buNone/>
              <a:defRPr sz="2800">
                <a:solidFill>
                  <a:schemeClr val="dk1"/>
                </a:solidFill>
              </a:defRPr>
            </a:lvl8pPr>
            <a:lvl9pPr lvl="8" rtl="0">
              <a:spcBef>
                <a:spcPct val="0"/>
              </a:spcBef>
              <a:spcAft>
                <a:spcPct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ct val="0"/>
              </a:spcBef>
              <a:spcAft>
                <a:spcPct val="0"/>
              </a:spcAft>
              <a:buClr>
                <a:schemeClr val="dk2"/>
              </a:buClr>
              <a:buSzPts val="1800"/>
              <a:buChar char="●"/>
              <a:defRPr sz="1800">
                <a:solidFill>
                  <a:schemeClr val="dk2"/>
                </a:solidFill>
              </a:defRPr>
            </a:lvl1pPr>
            <a:lvl2pPr marL="914400" lvl="1" indent="-317500" rtl="0">
              <a:lnSpc>
                <a:spcPct val="115000"/>
              </a:lnSpc>
              <a:spcBef>
                <a:spcPct val="0"/>
              </a:spcBef>
              <a:spcAft>
                <a:spcPct val="0"/>
              </a:spcAft>
              <a:buClr>
                <a:schemeClr val="dk2"/>
              </a:buClr>
              <a:buSzPts val="1400"/>
              <a:buChar char="○"/>
              <a:defRPr>
                <a:solidFill>
                  <a:schemeClr val="dk2"/>
                </a:solidFill>
              </a:defRPr>
            </a:lvl2pPr>
            <a:lvl3pPr marL="1371600" lvl="2" indent="-317500" rtl="0">
              <a:lnSpc>
                <a:spcPct val="115000"/>
              </a:lnSpc>
              <a:spcBef>
                <a:spcPct val="0"/>
              </a:spcBef>
              <a:spcAft>
                <a:spcPct val="0"/>
              </a:spcAft>
              <a:buClr>
                <a:schemeClr val="dk2"/>
              </a:buClr>
              <a:buSzPts val="1400"/>
              <a:buChar char="■"/>
              <a:defRPr>
                <a:solidFill>
                  <a:schemeClr val="dk2"/>
                </a:solidFill>
              </a:defRPr>
            </a:lvl3pPr>
            <a:lvl4pPr marL="1828800" lvl="3" indent="-317500" rtl="0">
              <a:lnSpc>
                <a:spcPct val="115000"/>
              </a:lnSpc>
              <a:spcBef>
                <a:spcPct val="0"/>
              </a:spcBef>
              <a:spcAft>
                <a:spcPct val="0"/>
              </a:spcAft>
              <a:buClr>
                <a:schemeClr val="dk2"/>
              </a:buClr>
              <a:buSzPts val="1400"/>
              <a:buChar char="●"/>
              <a:defRPr>
                <a:solidFill>
                  <a:schemeClr val="dk2"/>
                </a:solidFill>
              </a:defRPr>
            </a:lvl4pPr>
            <a:lvl5pPr marL="2286000" lvl="4" indent="-317500" rtl="0">
              <a:lnSpc>
                <a:spcPct val="115000"/>
              </a:lnSpc>
              <a:spcBef>
                <a:spcPct val="0"/>
              </a:spcBef>
              <a:spcAft>
                <a:spcPct val="0"/>
              </a:spcAft>
              <a:buClr>
                <a:schemeClr val="dk2"/>
              </a:buClr>
              <a:buSzPts val="1400"/>
              <a:buChar char="○"/>
              <a:defRPr>
                <a:solidFill>
                  <a:schemeClr val="dk2"/>
                </a:solidFill>
              </a:defRPr>
            </a:lvl5pPr>
            <a:lvl6pPr marL="2743200" lvl="5" indent="-317500" rtl="0">
              <a:lnSpc>
                <a:spcPct val="115000"/>
              </a:lnSpc>
              <a:spcBef>
                <a:spcPct val="0"/>
              </a:spcBef>
              <a:spcAft>
                <a:spcPct val="0"/>
              </a:spcAft>
              <a:buClr>
                <a:schemeClr val="dk2"/>
              </a:buClr>
              <a:buSzPts val="1400"/>
              <a:buChar char="■"/>
              <a:defRPr>
                <a:solidFill>
                  <a:schemeClr val="dk2"/>
                </a:solidFill>
              </a:defRPr>
            </a:lvl6pPr>
            <a:lvl7pPr marL="3200400" lvl="6" indent="-317500" rtl="0">
              <a:lnSpc>
                <a:spcPct val="115000"/>
              </a:lnSpc>
              <a:spcBef>
                <a:spcPct val="0"/>
              </a:spcBef>
              <a:spcAft>
                <a:spcPct val="0"/>
              </a:spcAft>
              <a:buClr>
                <a:schemeClr val="dk2"/>
              </a:buClr>
              <a:buSzPts val="1400"/>
              <a:buChar char="●"/>
              <a:defRPr>
                <a:solidFill>
                  <a:schemeClr val="dk2"/>
                </a:solidFill>
              </a:defRPr>
            </a:lvl7pPr>
            <a:lvl8pPr marL="3657600" lvl="7" indent="-317500" rtl="0">
              <a:lnSpc>
                <a:spcPct val="115000"/>
              </a:lnSpc>
              <a:spcBef>
                <a:spcPct val="0"/>
              </a:spcBef>
              <a:spcAft>
                <a:spcPct val="0"/>
              </a:spcAft>
              <a:buClr>
                <a:schemeClr val="dk2"/>
              </a:buClr>
              <a:buSzPts val="1400"/>
              <a:buChar char="○"/>
              <a:defRPr>
                <a:solidFill>
                  <a:schemeClr val="dk2"/>
                </a:solidFill>
              </a:defRPr>
            </a:lvl8pPr>
            <a:lvl9pPr marL="4114800" lvl="8" indent="-317500" rtl="0">
              <a:lnSpc>
                <a:spcPct val="115000"/>
              </a:lnSpc>
              <a:spcBef>
                <a:spcPct val="0"/>
              </a:spcBef>
              <a:spcAft>
                <a:spcPct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PPr>
            <a:lvl1pPr marR="0" lvl="0"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1pPr>
            <a:lvl2pPr lvl="1"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2pPr>
            <a:lvl3pPr lvl="2"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3pPr>
            <a:lvl4pPr lvl="3"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4pPr>
            <a:lvl5pPr lvl="4"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5pPr>
            <a:lvl6pPr lvl="5"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6pPr>
            <a:lvl7pPr lvl="6"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7pPr>
            <a:lvl8pPr lvl="7"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8pPr>
            <a:lvl9pPr lvl="8"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ct val="0"/>
              </a:spcBef>
              <a:spcAft>
                <a:spcPct val="0"/>
              </a:spcAft>
              <a:buClr>
                <a:schemeClr val="dk1"/>
              </a:buClr>
              <a:buSzPts val="1400"/>
              <a:buFont typeface="Fira Code"/>
              <a:buChar char="●"/>
              <a:defRPr>
                <a:solidFill>
                  <a:schemeClr val="dk1"/>
                </a:solidFill>
                <a:latin typeface="Fira Code"/>
                <a:ea typeface="Fira Code"/>
                <a:cs typeface="Fira Code"/>
                <a:sym typeface="Fira Code"/>
              </a:defRPr>
            </a:lvl1pPr>
            <a:lvl2pPr marL="914400" lvl="1"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2pPr>
            <a:lvl3pPr marL="1371600" lvl="2"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3pPr>
            <a:lvl4pPr marL="1828800" lvl="3"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4pPr>
            <a:lvl5pPr marL="2286000" lvl="4"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5pPr>
            <a:lvl6pPr marL="2743200" lvl="5"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6pPr>
            <a:lvl7pPr marL="3200400" lvl="6"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7pPr>
            <a:lvl8pPr marL="3657600" lvl="7"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8pPr>
            <a:lvl9pPr marL="4114800" lvl="8" indent="-317500">
              <a:lnSpc>
                <a:spcPct val="115000"/>
              </a:lnSpc>
              <a:spcBef>
                <a:spcPts val="1600"/>
              </a:spcBef>
              <a:spcAft>
                <a:spcPts val="1600"/>
              </a:spcAft>
              <a:buClr>
                <a:schemeClr val="dk1"/>
              </a:buClr>
              <a:buSzPts val="1400"/>
              <a:buFont typeface="Fira Code"/>
              <a:buChar char="■"/>
              <a:defRPr>
                <a:solidFill>
                  <a:schemeClr val="dk1"/>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Lst>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1pPr>
            <a:lvl2pPr lvl="1"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2pPr>
            <a:lvl3pPr lvl="2"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3pPr>
            <a:lvl4pPr lvl="3"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4pPr>
            <a:lvl5pPr lvl="4"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5pPr>
            <a:lvl6pPr lvl="5"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6pPr>
            <a:lvl7pPr lvl="6"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7pPr>
            <a:lvl8pPr lvl="7"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8pPr>
            <a:lvl9pPr lvl="8" algn="ctr" rtl="0">
              <a:spcBef>
                <a:spcPct val="0"/>
              </a:spcBef>
              <a:spcAft>
                <a:spcPct val="0"/>
              </a:spcAft>
              <a:buClr>
                <a:schemeClr val="dk1"/>
              </a:buClr>
              <a:buSzPts val="3500"/>
              <a:buFont typeface="Chakra Petch Medium"/>
              <a:buNone/>
              <a:defRPr sz="3500">
                <a:solidFill>
                  <a:schemeClr val="dk1"/>
                </a:solidFill>
                <a:latin typeface="Chakra Petch Medium"/>
                <a:ea typeface="Chakra Petch Medium"/>
                <a:cs typeface="Chakra Petch Medium"/>
                <a:sym typeface="Chakra Petch Medium"/>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ct val="0"/>
              </a:spcBef>
              <a:spcAft>
                <a:spcPct val="0"/>
              </a:spcAft>
              <a:buClr>
                <a:schemeClr val="dk1"/>
              </a:buClr>
              <a:buSzPts val="1400"/>
              <a:buFont typeface="Fira Code"/>
              <a:buChar char="●"/>
              <a:defRPr>
                <a:solidFill>
                  <a:schemeClr val="dk1"/>
                </a:solidFill>
                <a:latin typeface="Fira Code"/>
                <a:ea typeface="Fira Code"/>
                <a:cs typeface="Fira Code"/>
                <a:sym typeface="Fira Code"/>
              </a:defRPr>
            </a:lvl1pPr>
            <a:lvl2pPr marL="914400" lvl="1"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2pPr>
            <a:lvl3pPr marL="1371600" lvl="2"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3pPr>
            <a:lvl4pPr marL="1828800" lvl="3"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4pPr>
            <a:lvl5pPr marL="2286000" lvl="4"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5pPr>
            <a:lvl6pPr marL="2743200" lvl="5"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6pPr>
            <a:lvl7pPr marL="3200400" lvl="6"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7pPr>
            <a:lvl8pPr marL="3657600" lvl="7" indent="-317500">
              <a:lnSpc>
                <a:spcPct val="115000"/>
              </a:lnSpc>
              <a:spcBef>
                <a:spcPts val="1600"/>
              </a:spcBef>
              <a:spcAft>
                <a:spcPct val="0"/>
              </a:spcAft>
              <a:buClr>
                <a:schemeClr val="dk1"/>
              </a:buClr>
              <a:buSzPts val="1400"/>
              <a:buFont typeface="Fira Code"/>
              <a:buChar char="○"/>
              <a:defRPr>
                <a:solidFill>
                  <a:schemeClr val="dk1"/>
                </a:solidFill>
                <a:latin typeface="Fira Code"/>
                <a:ea typeface="Fira Code"/>
                <a:cs typeface="Fira Code"/>
                <a:sym typeface="Fira Code"/>
              </a:defRPr>
            </a:lvl8pPr>
            <a:lvl9pPr marL="4114800" lvl="8" indent="-317500">
              <a:lnSpc>
                <a:spcPct val="115000"/>
              </a:lnSpc>
              <a:spcBef>
                <a:spcPts val="1600"/>
              </a:spcBef>
              <a:spcAft>
                <a:spcPts val="1600"/>
              </a:spcAft>
              <a:buClr>
                <a:schemeClr val="dk1"/>
              </a:buClr>
              <a:buSzPts val="1400"/>
              <a:buFont typeface="Fira Code"/>
              <a:buChar char="■"/>
              <a:defRPr>
                <a:solidFill>
                  <a:schemeClr val="dk1"/>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Lst>
  <p:transition/>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ct val="0"/>
              </a:spcBef>
              <a:spcAft>
                <a:spcPct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PPr>
            <a:lvl1pPr marR="0" lvl="0"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1pPr>
            <a:lvl2pPr marR="0" lvl="1"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2pPr>
            <a:lvl3pPr marR="0" lvl="2"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3pPr>
            <a:lvl4pPr marR="0" lvl="3"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4pPr>
            <a:lvl5pPr marR="0" lvl="4"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5pPr>
            <a:lvl6pPr marR="0" lvl="5"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6pPr>
            <a:lvl7pPr marR="0" lvl="6"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7pPr>
            <a:lvl8pPr marR="0" lvl="7"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8pPr>
            <a:lvl9pPr marR="0" lvl="8"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9pPr>
          </a:lstStyle>
          <a:p>
            <a:pPr marL="0" lvl="0" indent="0" algn="r" rtl="0">
              <a:spcBef>
                <a:spcPct val="0"/>
              </a:spcBef>
              <a:spcAft>
                <a:spcPct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ct val="0"/>
              </a:spcBef>
              <a:spcAft>
                <a:spcPct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ct val="0"/>
              </a:spcBef>
              <a:spcAft>
                <a:spcPct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ct val="0"/>
              </a:spcBef>
              <a:spcAft>
                <a:spcPct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PPr>
            <a:lvl1pPr marR="0" lvl="0"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1pPr>
            <a:lvl2pPr marR="0" lvl="1"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2pPr>
            <a:lvl3pPr marR="0" lvl="2"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3pPr>
            <a:lvl4pPr marR="0" lvl="3"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4pPr>
            <a:lvl5pPr marR="0" lvl="4"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5pPr>
            <a:lvl6pPr marR="0" lvl="5"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6pPr>
            <a:lvl7pPr marR="0" lvl="6"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7pPr>
            <a:lvl8pPr marR="0" lvl="7"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8pPr>
            <a:lvl9pPr marR="0" lvl="8" algn="r" rtl="0">
              <a:lnSpc>
                <a:spcPct val="100000"/>
              </a:lnSpc>
              <a:spcBef>
                <a:spcPct val="0"/>
              </a:spcBef>
              <a:spcAft>
                <a:spcPct val="0"/>
              </a:spcAft>
              <a:buClr>
                <a:srgbClr val="000000"/>
              </a:buClr>
              <a:buFont typeface="Arial"/>
              <a:buNone/>
              <a:defRPr sz="1000" b="0" i="0" u="none" strike="noStrike" cap="none">
                <a:solidFill>
                  <a:schemeClr val="accent1"/>
                </a:solidFill>
                <a:latin typeface="Lato"/>
                <a:ea typeface="Lato"/>
                <a:cs typeface="Lato"/>
                <a:sym typeface="Lato"/>
              </a:defRPr>
            </a:lvl9pPr>
          </a:lstStyle>
          <a:p>
            <a:pPr marL="0" lvl="0" indent="0" algn="r" rtl="0">
              <a:spcBef>
                <a:spcPct val="0"/>
              </a:spcBef>
              <a:spcAft>
                <a:spcPct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5"/>
          <p:cNvSpPr txBox="1">
            <a:spLocks noGrp="1"/>
          </p:cNvSpPr>
          <p:nvPr>
            <p:ph type="ctrTitle" idx="4294967295"/>
          </p:nvPr>
        </p:nvSpPr>
        <p:spPr>
          <a:xfrm>
            <a:off x="311700" y="1052625"/>
            <a:ext cx="8520600" cy="1134300"/>
          </a:xfrm>
          <a:prstGeom prst="rect">
            <a:avLst/>
          </a:prstGeom>
          <a:noFill/>
          <a:ln>
            <a:noFill/>
          </a:ln>
        </p:spPr>
        <p:txBody>
          <a:bodyPr spcFirstLastPara="1" wrap="square" lIns="91425" tIns="91425" rIns="91425" bIns="91425" anchor="ctr" anchorCtr="0">
            <a:noAutofit/>
          </a:bodyPr>
          <a:lstStyle/>
          <a:p>
            <a:pPr marL="0" lvl="0" indent="0" algn="ctr" rtl="0">
              <a:spcBef>
                <a:spcPct val="0"/>
              </a:spcBef>
              <a:spcAft>
                <a:spcPct val="0"/>
              </a:spcAft>
              <a:buNone/>
            </a:pPr>
            <a:r>
              <a:rPr lang="en-GB" sz="6400">
                <a:solidFill>
                  <a:srgbClr val="FF9900"/>
                </a:solidFill>
                <a:latin typeface="Lora"/>
                <a:ea typeface="Lora"/>
                <a:cs typeface="Lora"/>
                <a:sym typeface="Lora"/>
              </a:rPr>
              <a:t>Group 11</a:t>
            </a:r>
            <a:endParaRPr sz="6400">
              <a:solidFill>
                <a:srgbClr val="FF9900"/>
              </a:solidFill>
              <a:latin typeface="Lora"/>
              <a:ea typeface="Lora"/>
              <a:cs typeface="Lora"/>
              <a:sym typeface="Lora"/>
            </a:endParaRPr>
          </a:p>
        </p:txBody>
      </p:sp>
      <p:sp>
        <p:nvSpPr>
          <p:cNvPr id="57" name="Google Shape;57;p15"/>
          <p:cNvSpPr txBox="1">
            <a:spLocks noGrp="1"/>
          </p:cNvSpPr>
          <p:nvPr>
            <p:ph type="subTitle" idx="4294967295"/>
          </p:nvPr>
        </p:nvSpPr>
        <p:spPr>
          <a:xfrm>
            <a:off x="1020075" y="2975775"/>
            <a:ext cx="4670400" cy="975600"/>
          </a:xfrm>
          <a:prstGeom prst="rect">
            <a:avLst/>
          </a:prstGeom>
          <a:noFill/>
          <a:ln>
            <a:noFill/>
          </a:ln>
        </p:spPr>
        <p:txBody>
          <a:bodyPr spcFirstLastPara="1" wrap="square" lIns="91425" tIns="91425" rIns="91425" bIns="91425" anchor="ctr" anchorCtr="0">
            <a:noAutofit/>
          </a:bodyPr>
          <a:lstStyle/>
          <a:p>
            <a:pPr marL="0" lvl="0" indent="0" algn="l" rtl="0">
              <a:spcBef>
                <a:spcPct val="0"/>
              </a:spcBef>
              <a:spcAft>
                <a:spcPct val="0"/>
              </a:spcAft>
              <a:buNone/>
            </a:pPr>
            <a:r>
              <a:rPr lang="en-GB" sz="2100">
                <a:solidFill>
                  <a:srgbClr val="1155CC"/>
                </a:solidFill>
                <a:latin typeface="Lora"/>
                <a:ea typeface="Lora"/>
                <a:cs typeface="Lora"/>
                <a:sym typeface="Lora"/>
              </a:rPr>
              <a:t>K Shreyas</a:t>
            </a:r>
            <a:endParaRPr sz="2100">
              <a:solidFill>
                <a:srgbClr val="1155CC"/>
              </a:solidFill>
              <a:latin typeface="Lora"/>
              <a:ea typeface="Lora"/>
              <a:cs typeface="Lora"/>
              <a:sym typeface="Lora"/>
            </a:endParaRPr>
          </a:p>
          <a:p>
            <a:pPr marL="0" lvl="0" indent="0" algn="l" rtl="0">
              <a:spcBef>
                <a:spcPct val="0"/>
              </a:spcBef>
              <a:spcAft>
                <a:spcPct val="0"/>
              </a:spcAft>
              <a:buNone/>
            </a:pPr>
            <a:r>
              <a:rPr lang="en-GB" sz="2100">
                <a:solidFill>
                  <a:srgbClr val="1155CC"/>
                </a:solidFill>
                <a:latin typeface="Lora"/>
                <a:ea typeface="Lora"/>
                <a:cs typeface="Lora"/>
                <a:sym typeface="Lora"/>
              </a:rPr>
              <a:t>Rajneesh Pandey</a:t>
            </a:r>
            <a:endParaRPr sz="2100">
              <a:solidFill>
                <a:srgbClr val="1155CC"/>
              </a:solidFill>
              <a:latin typeface="Lora"/>
              <a:ea typeface="Lora"/>
              <a:cs typeface="Lora"/>
              <a:sym typeface="Lora"/>
            </a:endParaRPr>
          </a:p>
          <a:p>
            <a:pPr marL="0" lvl="0" indent="0" algn="l" rtl="0">
              <a:spcBef>
                <a:spcPct val="0"/>
              </a:spcBef>
              <a:spcAft>
                <a:spcPct val="0"/>
              </a:spcAft>
              <a:buNone/>
            </a:pPr>
            <a:r>
              <a:rPr lang="en-GB" sz="2100">
                <a:solidFill>
                  <a:srgbClr val="1155CC"/>
                </a:solidFill>
                <a:latin typeface="Lora"/>
                <a:ea typeface="Lora"/>
                <a:cs typeface="Lora"/>
                <a:sym typeface="Lora"/>
              </a:rPr>
              <a:t>Satyarth Pandey</a:t>
            </a:r>
            <a:endParaRPr sz="2100">
              <a:solidFill>
                <a:srgbClr val="1155CC"/>
              </a:solidFill>
              <a:latin typeface="Lora"/>
              <a:ea typeface="Lora"/>
              <a:cs typeface="Lora"/>
              <a:sym typeface="Lora"/>
            </a:endParaRPr>
          </a:p>
          <a:p>
            <a:pPr marL="0" lvl="0" indent="0" algn="l" rtl="0">
              <a:spcBef>
                <a:spcPct val="0"/>
              </a:spcBef>
              <a:spcAft>
                <a:spcPct val="0"/>
              </a:spcAft>
              <a:buNone/>
            </a:pPr>
            <a:endParaRPr sz="2100">
              <a:solidFill>
                <a:srgbClr val="1155CC"/>
              </a:solidFill>
              <a:latin typeface="Lora"/>
              <a:ea typeface="Lora"/>
              <a:cs typeface="Lora"/>
              <a:sym typeface="Lora"/>
            </a:endParaRPr>
          </a:p>
        </p:txBody>
      </p:sp>
      <p:cxnSp>
        <p:nvCxnSpPr>
          <p:cNvPr id="58" name="Google Shape;58;p15"/>
          <p:cNvCxnSpPr/>
          <p:nvPr/>
        </p:nvCxnSpPr>
        <p:spPr>
          <a:xfrm>
            <a:off x="3967200" y="2458425"/>
            <a:ext cx="1209600" cy="0"/>
          </a:xfrm>
          <a:prstGeom prst="straightConnector1">
            <a:avLst/>
          </a:prstGeom>
          <a:noFill/>
          <a:ln w="38100" cap="flat" cmpd="sng">
            <a:solidFill>
              <a:srgbClr val="009900"/>
            </a:solidFill>
            <a:prstDash val="solid"/>
            <a:round/>
            <a:headEnd type="none" w="med" len="med"/>
            <a:tailEnd type="none" w="med" len="med"/>
          </a:ln>
        </p:spPr>
      </p:cxn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None/>
            </a:pPr>
            <a:r>
              <a:rPr lang="en-GB" b="1">
                <a:latin typeface="Lora"/>
                <a:ea typeface="Lora"/>
                <a:cs typeface="Lora"/>
                <a:sym typeface="Lora"/>
              </a:rPr>
              <a:t>Big Omega Notation</a:t>
            </a:r>
            <a:endParaRPr b="1">
              <a:latin typeface="Lora"/>
              <a:ea typeface="Lora"/>
              <a:cs typeface="Lora"/>
              <a:sym typeface="Lora"/>
            </a:endParaRPr>
          </a:p>
        </p:txBody>
      </p:sp>
      <p:sp>
        <p:nvSpPr>
          <p:cNvPr id="111" name="Google Shape;111;p24"/>
          <p:cNvSpPr txBox="1">
            <a:spLocks noGrp="1"/>
          </p:cNvSpPr>
          <p:nvPr>
            <p:ph type="body" idx="1"/>
          </p:nvPr>
        </p:nvSpPr>
        <p:spPr>
          <a:xfrm>
            <a:off x="311700" y="2223025"/>
            <a:ext cx="8520600" cy="2316900"/>
          </a:xfrm>
          <a:prstGeom prst="rect">
            <a:avLst/>
          </a:prstGeom>
        </p:spPr>
        <p:txBody>
          <a:bodyPr spcFirstLastPara="1" wrap="square" lIns="91425" tIns="91425" rIns="91425" bIns="91425" anchor="t" anchorCtr="0">
            <a:normAutofit/>
          </a:bodyPr>
          <a:lstStyle/>
          <a:p>
            <a:pPr marL="457200" lvl="0" indent="-368300" algn="l" rtl="0">
              <a:spcBef>
                <a:spcPts val="700"/>
              </a:spcBef>
              <a:spcAft>
                <a:spcPct val="0"/>
              </a:spcAft>
              <a:buClr>
                <a:srgbClr val="000000"/>
              </a:buClr>
              <a:buSzPts val="2200"/>
              <a:buChar char="●"/>
            </a:pPr>
            <a:r>
              <a:rPr lang="en-GB" sz="2200">
                <a:solidFill>
                  <a:srgbClr val="000000"/>
                </a:solidFill>
                <a:highlight>
                  <a:srgbClr val="FFFFFF"/>
                </a:highlight>
              </a:rPr>
              <a:t>Ω</a:t>
            </a:r>
            <a:r>
              <a:rPr lang="en-GB" sz="2200">
                <a:solidFill>
                  <a:srgbClr val="000000"/>
                </a:solidFill>
              </a:rPr>
              <a:t>() – A </a:t>
            </a:r>
            <a:r>
              <a:rPr lang="en-GB" sz="2200" b="1">
                <a:solidFill>
                  <a:srgbClr val="000000"/>
                </a:solidFill>
              </a:rPr>
              <a:t>lower</a:t>
            </a:r>
            <a:r>
              <a:rPr lang="en-GB" sz="2200">
                <a:solidFill>
                  <a:srgbClr val="000000"/>
                </a:solidFill>
              </a:rPr>
              <a:t> bound</a:t>
            </a:r>
            <a:endParaRPr sz="2200">
              <a:solidFill>
                <a:srgbClr val="000000"/>
              </a:solidFill>
            </a:endParaRPr>
          </a:p>
          <a:p>
            <a:pPr marL="457200" lvl="0" indent="-368300" algn="l" rtl="0">
              <a:spcBef>
                <a:spcPct val="0"/>
              </a:spcBef>
              <a:spcAft>
                <a:spcPct val="0"/>
              </a:spcAft>
              <a:buClr>
                <a:srgbClr val="000000"/>
              </a:buClr>
              <a:buSzPts val="2200"/>
              <a:buFont typeface="Lora"/>
              <a:buChar char="●"/>
            </a:pPr>
            <a:r>
              <a:rPr lang="en-GB" sz="2200" i="1">
                <a:solidFill>
                  <a:srgbClr val="000000"/>
                </a:solidFill>
                <a:latin typeface="Lora"/>
                <a:ea typeface="Lora"/>
                <a:cs typeface="Lora"/>
                <a:sym typeface="Lora"/>
              </a:rPr>
              <a:t>N </a:t>
            </a:r>
            <a:r>
              <a:rPr lang="en-GB" sz="2200" baseline="30000">
                <a:solidFill>
                  <a:srgbClr val="000000"/>
                </a:solidFill>
                <a:latin typeface="Lora"/>
                <a:ea typeface="Lora"/>
                <a:cs typeface="Lora"/>
                <a:sym typeface="Lora"/>
              </a:rPr>
              <a:t>2</a:t>
            </a:r>
            <a:r>
              <a:rPr lang="en-GB" sz="2200">
                <a:solidFill>
                  <a:srgbClr val="000000"/>
                </a:solidFill>
                <a:latin typeface="Lora"/>
                <a:ea typeface="Lora"/>
                <a:cs typeface="Lora"/>
                <a:sym typeface="Lora"/>
              </a:rPr>
              <a:t> = </a:t>
            </a:r>
            <a:r>
              <a:rPr lang="en-GB" sz="2200">
                <a:solidFill>
                  <a:srgbClr val="000000"/>
                </a:solidFill>
                <a:highlight>
                  <a:srgbClr val="FFFFFF"/>
                </a:highlight>
                <a:latin typeface="Lora"/>
                <a:ea typeface="Lora"/>
                <a:cs typeface="Lora"/>
                <a:sym typeface="Lora"/>
              </a:rPr>
              <a:t>Ω</a:t>
            </a:r>
            <a:r>
              <a:rPr lang="en-GB" sz="2200">
                <a:solidFill>
                  <a:srgbClr val="000000"/>
                </a:solidFill>
                <a:latin typeface="Lora"/>
                <a:ea typeface="Lora"/>
                <a:cs typeface="Lora"/>
                <a:sym typeface="Lora"/>
              </a:rPr>
              <a:t>(</a:t>
            </a:r>
            <a:r>
              <a:rPr lang="en-GB" sz="2200" i="1">
                <a:solidFill>
                  <a:srgbClr val="000000"/>
                </a:solidFill>
                <a:latin typeface="Lora"/>
                <a:ea typeface="Lora"/>
                <a:cs typeface="Lora"/>
                <a:sym typeface="Lora"/>
              </a:rPr>
              <a:t>N</a:t>
            </a:r>
            <a:r>
              <a:rPr lang="en-GB" sz="2200">
                <a:solidFill>
                  <a:srgbClr val="000000"/>
                </a:solidFill>
                <a:latin typeface="Lora"/>
                <a:ea typeface="Lora"/>
                <a:cs typeface="Lora"/>
                <a:sym typeface="Lora"/>
              </a:rPr>
              <a:t>)</a:t>
            </a:r>
            <a:endParaRPr sz="2200">
              <a:solidFill>
                <a:srgbClr val="000000"/>
              </a:solidFill>
              <a:latin typeface="Lora"/>
              <a:ea typeface="Lora"/>
              <a:cs typeface="Lora"/>
              <a:sym typeface="Lora"/>
            </a:endParaRPr>
          </a:p>
          <a:p>
            <a:pPr marL="457200" lvl="0" indent="-368300" algn="l" rtl="0">
              <a:spcBef>
                <a:spcPct val="0"/>
              </a:spcBef>
              <a:spcAft>
                <a:spcPct val="0"/>
              </a:spcAft>
              <a:buClr>
                <a:srgbClr val="000000"/>
              </a:buClr>
              <a:buSzPts val="2200"/>
              <a:buChar char="●"/>
            </a:pPr>
            <a:r>
              <a:rPr lang="en-GB" sz="2200">
                <a:solidFill>
                  <a:srgbClr val="000000"/>
                </a:solidFill>
              </a:rPr>
              <a:t>Let </a:t>
            </a:r>
            <a:r>
              <a:rPr lang="en-GB" sz="2200" i="1">
                <a:solidFill>
                  <a:srgbClr val="000000"/>
                </a:solidFill>
              </a:rPr>
              <a:t>c</a:t>
            </a:r>
            <a:r>
              <a:rPr lang="en-GB" sz="2200">
                <a:solidFill>
                  <a:srgbClr val="000000"/>
                </a:solidFill>
              </a:rPr>
              <a:t> = 1, </a:t>
            </a:r>
            <a:r>
              <a:rPr lang="en-GB" sz="2200" i="1">
                <a:solidFill>
                  <a:srgbClr val="000000"/>
                </a:solidFill>
              </a:rPr>
              <a:t>N</a:t>
            </a:r>
            <a:r>
              <a:rPr lang="en-GB" sz="2200" baseline="-25000">
                <a:solidFill>
                  <a:srgbClr val="000000"/>
                </a:solidFill>
              </a:rPr>
              <a:t>0</a:t>
            </a:r>
            <a:r>
              <a:rPr lang="en-GB" sz="2200">
                <a:solidFill>
                  <a:srgbClr val="000000"/>
                </a:solidFill>
              </a:rPr>
              <a:t> = 2</a:t>
            </a:r>
            <a:endParaRPr sz="2200">
              <a:solidFill>
                <a:srgbClr val="000000"/>
              </a:solidFill>
            </a:endParaRPr>
          </a:p>
          <a:p>
            <a:pPr marL="457200" lvl="0" indent="-368300" algn="l" rtl="0">
              <a:spcBef>
                <a:spcPct val="0"/>
              </a:spcBef>
              <a:spcAft>
                <a:spcPct val="0"/>
              </a:spcAft>
              <a:buClr>
                <a:srgbClr val="000000"/>
              </a:buClr>
              <a:buSzPts val="2200"/>
              <a:buChar char="●"/>
            </a:pPr>
            <a:r>
              <a:rPr lang="en-GB" sz="2200">
                <a:solidFill>
                  <a:srgbClr val="000000"/>
                </a:solidFill>
              </a:rPr>
              <a:t>For all </a:t>
            </a:r>
            <a:r>
              <a:rPr lang="en-GB" sz="2200" i="1">
                <a:solidFill>
                  <a:srgbClr val="000000"/>
                </a:solidFill>
                <a:latin typeface="Lora"/>
                <a:ea typeface="Lora"/>
                <a:cs typeface="Lora"/>
                <a:sym typeface="Lora"/>
              </a:rPr>
              <a:t>N </a:t>
            </a:r>
            <a:r>
              <a:rPr lang="en-GB" sz="2200">
                <a:solidFill>
                  <a:srgbClr val="000000"/>
                </a:solidFill>
                <a:latin typeface="Lora"/>
                <a:ea typeface="Lora"/>
                <a:cs typeface="Lora"/>
                <a:sym typeface="Lora"/>
              </a:rPr>
              <a:t>&gt;= 2, </a:t>
            </a:r>
            <a:r>
              <a:rPr lang="en-GB" sz="2200" i="1">
                <a:solidFill>
                  <a:srgbClr val="000000"/>
                </a:solidFill>
                <a:latin typeface="Lora"/>
                <a:ea typeface="Lora"/>
                <a:cs typeface="Lora"/>
                <a:sym typeface="Lora"/>
              </a:rPr>
              <a:t>N </a:t>
            </a:r>
            <a:r>
              <a:rPr lang="en-GB" sz="2200" baseline="30000">
                <a:solidFill>
                  <a:srgbClr val="000000"/>
                </a:solidFill>
                <a:latin typeface="Lora"/>
                <a:ea typeface="Lora"/>
                <a:cs typeface="Lora"/>
                <a:sym typeface="Lora"/>
              </a:rPr>
              <a:t>2</a:t>
            </a:r>
            <a:r>
              <a:rPr lang="en-GB" sz="2200" baseline="-25000">
                <a:solidFill>
                  <a:srgbClr val="000000"/>
                </a:solidFill>
                <a:latin typeface="Lora"/>
                <a:ea typeface="Lora"/>
                <a:cs typeface="Lora"/>
                <a:sym typeface="Lora"/>
              </a:rPr>
              <a:t> </a:t>
            </a:r>
            <a:r>
              <a:rPr lang="en-GB" sz="2200">
                <a:solidFill>
                  <a:srgbClr val="000000"/>
                </a:solidFill>
                <a:latin typeface="Lora"/>
                <a:ea typeface="Lora"/>
                <a:cs typeface="Lora"/>
                <a:sym typeface="Lora"/>
              </a:rPr>
              <a:t>&gt; 1 x N</a:t>
            </a:r>
            <a:endParaRPr sz="2200">
              <a:solidFill>
                <a:srgbClr val="000000"/>
              </a:solidFill>
              <a:latin typeface="Lora"/>
              <a:ea typeface="Lora"/>
              <a:cs typeface="Lora"/>
              <a:sym typeface="Lora"/>
            </a:endParaRPr>
          </a:p>
        </p:txBody>
      </p:sp>
      <p:pic>
        <p:nvPicPr>
          <p:cNvPr id="112" name="Google Shape;112;p24"/>
          <p:cNvPicPr preferRelativeResize="0"/>
          <p:nvPr/>
        </p:nvPicPr>
        <p:blipFill>
          <a:blip r:embed="rId3">
            <a:alphaModFix/>
          </a:blip>
          <a:stretch>
            <a:fillRect/>
          </a:stretch>
        </p:blipFill>
        <p:spPr>
          <a:xfrm>
            <a:off x="152400" y="1170125"/>
            <a:ext cx="8410575" cy="971550"/>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None/>
            </a:pPr>
            <a:r>
              <a:rPr lang="en-GB" sz="3200" b="1">
                <a:latin typeface="Lora"/>
                <a:ea typeface="Lora"/>
                <a:cs typeface="Lora"/>
                <a:sym typeface="Lora"/>
              </a:rPr>
              <a:t>Visualization of</a:t>
            </a:r>
            <a:r>
              <a:rPr lang="en-GB" sz="3200">
                <a:latin typeface="Lora"/>
                <a:ea typeface="Lora"/>
                <a:cs typeface="Lora"/>
                <a:sym typeface="Lora"/>
              </a:rPr>
              <a:t> </a:t>
            </a:r>
            <a:r>
              <a:rPr lang="en-GB" sz="3200">
                <a:highlight>
                  <a:srgbClr val="FFFFFF"/>
                </a:highlight>
                <a:latin typeface="Lora"/>
                <a:ea typeface="Lora"/>
                <a:cs typeface="Lora"/>
                <a:sym typeface="Lora"/>
              </a:rPr>
              <a:t>Ω</a:t>
            </a:r>
            <a:r>
              <a:rPr lang="en-GB" sz="3200">
                <a:latin typeface="Lora"/>
                <a:ea typeface="Lora"/>
                <a:cs typeface="Lora"/>
                <a:sym typeface="Lora"/>
              </a:rPr>
              <a:t>(</a:t>
            </a:r>
            <a:r>
              <a:rPr lang="en-GB" sz="3200" i="1">
                <a:latin typeface="Lora"/>
                <a:ea typeface="Lora"/>
                <a:cs typeface="Lora"/>
                <a:sym typeface="Lora"/>
              </a:rPr>
              <a:t>g</a:t>
            </a:r>
            <a:r>
              <a:rPr lang="en-GB" sz="3200">
                <a:latin typeface="Lora"/>
                <a:ea typeface="Lora"/>
                <a:cs typeface="Lora"/>
                <a:sym typeface="Lora"/>
              </a:rPr>
              <a:t>(</a:t>
            </a:r>
            <a:r>
              <a:rPr lang="en-GB" sz="3200" i="1">
                <a:latin typeface="Lora"/>
                <a:ea typeface="Lora"/>
                <a:cs typeface="Lora"/>
                <a:sym typeface="Lora"/>
              </a:rPr>
              <a:t>n</a:t>
            </a:r>
            <a:r>
              <a:rPr lang="en-GB" sz="3200">
                <a:latin typeface="Lora"/>
                <a:ea typeface="Lora"/>
                <a:cs typeface="Lora"/>
                <a:sym typeface="Lora"/>
              </a:rPr>
              <a:t>))</a:t>
            </a:r>
            <a:endParaRPr sz="3200">
              <a:latin typeface="Lora"/>
              <a:ea typeface="Lora"/>
              <a:cs typeface="Lora"/>
              <a:sym typeface="Lora"/>
            </a:endParaRPr>
          </a:p>
        </p:txBody>
      </p:sp>
      <p:pic>
        <p:nvPicPr>
          <p:cNvPr id="118" name="Google Shape;118;p25"/>
          <p:cNvPicPr preferRelativeResize="0"/>
          <p:nvPr/>
        </p:nvPicPr>
        <p:blipFill>
          <a:blip r:embed="rId3">
            <a:alphaModFix/>
          </a:blip>
          <a:stretch>
            <a:fillRect/>
          </a:stretch>
        </p:blipFill>
        <p:spPr>
          <a:xfrm>
            <a:off x="1725625" y="1104750"/>
            <a:ext cx="5692759" cy="3820974"/>
          </a:xfrm>
          <a:prstGeom prst="rect">
            <a:avLst/>
          </a:prstGeom>
          <a:noFill/>
          <a:ln>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None/>
            </a:pPr>
            <a:r>
              <a:rPr lang="en-GB" b="1">
                <a:latin typeface="Lora"/>
                <a:ea typeface="Lora"/>
                <a:cs typeface="Lora"/>
                <a:sym typeface="Lora"/>
              </a:rPr>
              <a:t>Theta - notation</a:t>
            </a:r>
            <a:endParaRPr b="1">
              <a:latin typeface="Lora"/>
              <a:ea typeface="Lora"/>
              <a:cs typeface="Lora"/>
              <a:sym typeface="Lora"/>
            </a:endParaRPr>
          </a:p>
        </p:txBody>
      </p:sp>
      <p:sp>
        <p:nvSpPr>
          <p:cNvPr id="124" name="Google Shape;124;p26"/>
          <p:cNvSpPr txBox="1">
            <a:spLocks noGrp="1"/>
          </p:cNvSpPr>
          <p:nvPr>
            <p:ph type="body" idx="1"/>
          </p:nvPr>
        </p:nvSpPr>
        <p:spPr>
          <a:xfrm>
            <a:off x="311700" y="2371225"/>
            <a:ext cx="8520600" cy="1489200"/>
          </a:xfrm>
          <a:prstGeom prst="rect">
            <a:avLst/>
          </a:prstGeom>
        </p:spPr>
        <p:txBody>
          <a:bodyPr spcFirstLastPara="1" wrap="square" lIns="91425" tIns="91425" rIns="91425" bIns="91425" anchor="t" anchorCtr="0">
            <a:noAutofit/>
          </a:bodyPr>
          <a:lstStyle/>
          <a:p>
            <a:pPr marL="457200" lvl="0" indent="-374650" algn="l" rtl="0">
              <a:spcBef>
                <a:spcPts val="700"/>
              </a:spcBef>
              <a:spcAft>
                <a:spcPct val="0"/>
              </a:spcAft>
              <a:buClr>
                <a:srgbClr val="1C4587"/>
              </a:buClr>
              <a:buSzPts val="2300"/>
              <a:buChar char="●"/>
            </a:pPr>
            <a:r>
              <a:rPr lang="en-GB" sz="2300">
                <a:solidFill>
                  <a:srgbClr val="1C4587"/>
                </a:solidFill>
              </a:rPr>
              <a:t>Big-</a:t>
            </a:r>
            <a:r>
              <a:rPr lang="en-GB" sz="2300" i="1">
                <a:solidFill>
                  <a:srgbClr val="1C4587"/>
                </a:solidFill>
              </a:rPr>
              <a:t>O</a:t>
            </a:r>
            <a:r>
              <a:rPr lang="en-GB" sz="2300">
                <a:solidFill>
                  <a:srgbClr val="1C4587"/>
                </a:solidFill>
              </a:rPr>
              <a:t> is not a tight upper bound. In other words </a:t>
            </a:r>
            <a:r>
              <a:rPr lang="en-GB" sz="2300" i="1">
                <a:solidFill>
                  <a:srgbClr val="1C4587"/>
                </a:solidFill>
                <a:latin typeface="Lora"/>
                <a:ea typeface="Lora"/>
                <a:cs typeface="Lora"/>
                <a:sym typeface="Lora"/>
              </a:rPr>
              <a:t>n</a:t>
            </a:r>
            <a:r>
              <a:rPr lang="en-GB" sz="2300">
                <a:solidFill>
                  <a:srgbClr val="1C4587"/>
                </a:solidFill>
                <a:latin typeface="Lora"/>
                <a:ea typeface="Lora"/>
                <a:cs typeface="Lora"/>
                <a:sym typeface="Lora"/>
              </a:rPr>
              <a:t> = </a:t>
            </a:r>
            <a:r>
              <a:rPr lang="en-GB" sz="2300" i="1">
                <a:solidFill>
                  <a:srgbClr val="1C4587"/>
                </a:solidFill>
                <a:latin typeface="Lora"/>
                <a:ea typeface="Lora"/>
                <a:cs typeface="Lora"/>
                <a:sym typeface="Lora"/>
              </a:rPr>
              <a:t>O</a:t>
            </a:r>
            <a:r>
              <a:rPr lang="en-GB" sz="2300">
                <a:solidFill>
                  <a:srgbClr val="1C4587"/>
                </a:solidFill>
                <a:latin typeface="Lora"/>
                <a:ea typeface="Lora"/>
                <a:cs typeface="Lora"/>
                <a:sym typeface="Lora"/>
              </a:rPr>
              <a:t>(</a:t>
            </a:r>
            <a:r>
              <a:rPr lang="en-GB" sz="2300" i="1">
                <a:solidFill>
                  <a:srgbClr val="1C4587"/>
                </a:solidFill>
                <a:latin typeface="Lora"/>
                <a:ea typeface="Lora"/>
                <a:cs typeface="Lora"/>
                <a:sym typeface="Lora"/>
              </a:rPr>
              <a:t>n</a:t>
            </a:r>
            <a:r>
              <a:rPr lang="en-GB" sz="2300" baseline="30000">
                <a:solidFill>
                  <a:srgbClr val="1C4587"/>
                </a:solidFill>
                <a:latin typeface="Lora"/>
                <a:ea typeface="Lora"/>
                <a:cs typeface="Lora"/>
                <a:sym typeface="Lora"/>
              </a:rPr>
              <a:t>2</a:t>
            </a:r>
            <a:r>
              <a:rPr lang="en-GB" sz="2300">
                <a:solidFill>
                  <a:srgbClr val="1C4587"/>
                </a:solidFill>
                <a:latin typeface="Lora"/>
                <a:ea typeface="Lora"/>
                <a:cs typeface="Lora"/>
                <a:sym typeface="Lora"/>
              </a:rPr>
              <a:t>)</a:t>
            </a:r>
            <a:endParaRPr sz="2300">
              <a:solidFill>
                <a:srgbClr val="1C4587"/>
              </a:solidFill>
              <a:latin typeface="Lora"/>
              <a:ea typeface="Lora"/>
              <a:cs typeface="Lora"/>
              <a:sym typeface="Lora"/>
            </a:endParaRPr>
          </a:p>
          <a:p>
            <a:pPr marL="457200" lvl="0" indent="-374650" algn="l" rtl="0">
              <a:spcBef>
                <a:spcPct val="0"/>
              </a:spcBef>
              <a:spcAft>
                <a:spcPct val="0"/>
              </a:spcAft>
              <a:buClr>
                <a:srgbClr val="1C4587"/>
              </a:buClr>
              <a:buSzPts val="2300"/>
              <a:buChar char="●"/>
            </a:pPr>
            <a:r>
              <a:rPr lang="en-GB" sz="2300">
                <a:solidFill>
                  <a:srgbClr val="1C4587"/>
                </a:solidFill>
                <a:latin typeface="Lora"/>
                <a:ea typeface="Lora"/>
                <a:cs typeface="Lora"/>
                <a:sym typeface="Lora"/>
              </a:rPr>
              <a:t>Θ</a:t>
            </a:r>
            <a:r>
              <a:rPr lang="en-GB" sz="2300">
                <a:solidFill>
                  <a:srgbClr val="1C4587"/>
                </a:solidFill>
              </a:rPr>
              <a:t> provides a tight bound</a:t>
            </a:r>
            <a:endParaRPr sz="2300">
              <a:solidFill>
                <a:srgbClr val="1C4587"/>
              </a:solidFill>
            </a:endParaRPr>
          </a:p>
          <a:p>
            <a:pPr marL="457200" lvl="0" indent="-374650" algn="l" rtl="0">
              <a:spcBef>
                <a:spcPct val="0"/>
              </a:spcBef>
              <a:spcAft>
                <a:spcPct val="0"/>
              </a:spcAft>
              <a:buClr>
                <a:srgbClr val="1C4587"/>
              </a:buClr>
              <a:buSzPts val="2300"/>
              <a:buChar char="●"/>
            </a:pPr>
            <a:r>
              <a:rPr lang="en-GB" sz="2300">
                <a:solidFill>
                  <a:srgbClr val="1C4587"/>
                </a:solidFill>
              </a:rPr>
              <a:t>In other words,</a:t>
            </a:r>
            <a:endParaRPr sz="2300">
              <a:solidFill>
                <a:srgbClr val="1C4587"/>
              </a:solidFill>
            </a:endParaRPr>
          </a:p>
          <a:p>
            <a:pPr marL="0" lvl="0" indent="0" algn="l" rtl="0">
              <a:spcBef>
                <a:spcPct val="0"/>
              </a:spcBef>
              <a:spcAft>
                <a:spcPts val="1200"/>
              </a:spcAft>
              <a:buNone/>
            </a:pPr>
            <a:endParaRPr sz="2300">
              <a:solidFill>
                <a:srgbClr val="1C4587"/>
              </a:solidFill>
            </a:endParaRPr>
          </a:p>
        </p:txBody>
      </p:sp>
      <p:pic>
        <p:nvPicPr>
          <p:cNvPr id="125" name="Google Shape;125;p26"/>
          <p:cNvPicPr preferRelativeResize="0"/>
          <p:nvPr/>
        </p:nvPicPr>
        <p:blipFill>
          <a:blip r:embed="rId3">
            <a:alphaModFix/>
          </a:blip>
          <a:stretch>
            <a:fillRect/>
          </a:stretch>
        </p:blipFill>
        <p:spPr>
          <a:xfrm>
            <a:off x="266700" y="1179525"/>
            <a:ext cx="8610600" cy="914400"/>
          </a:xfrm>
          <a:prstGeom prst="rect">
            <a:avLst/>
          </a:prstGeom>
          <a:noFill/>
          <a:ln>
            <a:noFill/>
          </a:ln>
        </p:spPr>
      </p:pic>
      <p:pic>
        <p:nvPicPr>
          <p:cNvPr id="126" name="Google Shape;126;p26"/>
          <p:cNvPicPr preferRelativeResize="0"/>
          <p:nvPr/>
        </p:nvPicPr>
        <p:blipFill>
          <a:blip r:embed="rId4">
            <a:alphaModFix/>
          </a:blip>
          <a:stretch>
            <a:fillRect/>
          </a:stretch>
        </p:blipFill>
        <p:spPr>
          <a:xfrm>
            <a:off x="571500" y="3783975"/>
            <a:ext cx="8001000" cy="49530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None/>
            </a:pPr>
            <a:r>
              <a:rPr lang="en-GB" sz="3200" b="1">
                <a:latin typeface="Lora"/>
                <a:ea typeface="Lora"/>
                <a:cs typeface="Lora"/>
                <a:sym typeface="Lora"/>
              </a:rPr>
              <a:t>Visualization of</a:t>
            </a:r>
            <a:r>
              <a:rPr lang="en-GB" sz="3200">
                <a:latin typeface="Lora"/>
                <a:ea typeface="Lora"/>
                <a:cs typeface="Lora"/>
                <a:sym typeface="Lora"/>
              </a:rPr>
              <a:t> Θ(</a:t>
            </a:r>
            <a:r>
              <a:rPr lang="en-GB" sz="3200" i="1">
                <a:latin typeface="Lora"/>
                <a:ea typeface="Lora"/>
                <a:cs typeface="Lora"/>
                <a:sym typeface="Lora"/>
              </a:rPr>
              <a:t>g</a:t>
            </a:r>
            <a:r>
              <a:rPr lang="en-GB" sz="3200">
                <a:latin typeface="Lora"/>
                <a:ea typeface="Lora"/>
                <a:cs typeface="Lora"/>
                <a:sym typeface="Lora"/>
              </a:rPr>
              <a:t>(</a:t>
            </a:r>
            <a:r>
              <a:rPr lang="en-GB" sz="3200" i="1">
                <a:latin typeface="Lora"/>
                <a:ea typeface="Lora"/>
                <a:cs typeface="Lora"/>
                <a:sym typeface="Lora"/>
              </a:rPr>
              <a:t>n</a:t>
            </a:r>
            <a:r>
              <a:rPr lang="en-GB" sz="3200">
                <a:latin typeface="Lora"/>
                <a:ea typeface="Lora"/>
                <a:cs typeface="Lora"/>
                <a:sym typeface="Lora"/>
              </a:rPr>
              <a:t>))</a:t>
            </a:r>
            <a:endParaRPr sz="3200">
              <a:latin typeface="Lora"/>
              <a:ea typeface="Lora"/>
              <a:cs typeface="Lora"/>
              <a:sym typeface="Lora"/>
            </a:endParaRPr>
          </a:p>
        </p:txBody>
      </p:sp>
      <p:pic>
        <p:nvPicPr>
          <p:cNvPr id="132" name="Google Shape;132;p27"/>
          <p:cNvPicPr preferRelativeResize="0"/>
          <p:nvPr/>
        </p:nvPicPr>
        <p:blipFill>
          <a:blip r:embed="rId3">
            <a:alphaModFix/>
          </a:blip>
          <a:stretch>
            <a:fillRect/>
          </a:stretch>
        </p:blipFill>
        <p:spPr>
          <a:xfrm>
            <a:off x="1723888" y="1191900"/>
            <a:ext cx="5696214" cy="3820975"/>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8"/>
          <p:cNvSpPr txBox="1">
            <a:spLocks noGrp="1"/>
          </p:cNvSpPr>
          <p:nvPr>
            <p:ph type="title"/>
          </p:nvPr>
        </p:nvSpPr>
        <p:spPr>
          <a:xfrm>
            <a:off x="311700" y="630250"/>
            <a:ext cx="8520600" cy="5727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None/>
            </a:pPr>
            <a:r>
              <a:rPr lang="en-GB" sz="3200" b="1">
                <a:latin typeface="Lora"/>
                <a:ea typeface="Lora"/>
                <a:cs typeface="Lora"/>
                <a:sym typeface="Lora"/>
              </a:rPr>
              <a:t>Few Examples</a:t>
            </a:r>
            <a:endParaRPr sz="3200" b="1">
              <a:latin typeface="Lora"/>
              <a:ea typeface="Lora"/>
              <a:cs typeface="Lora"/>
              <a:sym typeface="Lora"/>
            </a:endParaRPr>
          </a:p>
        </p:txBody>
      </p:sp>
      <p:sp>
        <p:nvSpPr>
          <p:cNvPr id="138" name="Google Shape;138;p28"/>
          <p:cNvSpPr txBox="1">
            <a:spLocks noGrp="1"/>
          </p:cNvSpPr>
          <p:nvPr>
            <p:ph type="body" idx="1"/>
          </p:nvPr>
        </p:nvSpPr>
        <p:spPr>
          <a:xfrm>
            <a:off x="311700" y="1740925"/>
            <a:ext cx="8520600" cy="2668200"/>
          </a:xfrm>
          <a:prstGeom prst="rect">
            <a:avLst/>
          </a:prstGeom>
        </p:spPr>
        <p:txBody>
          <a:bodyPr spcFirstLastPara="1" wrap="square" lIns="91425" tIns="91425" rIns="91425" bIns="91425" anchor="t" anchorCtr="0">
            <a:normAutofit/>
          </a:bodyPr>
          <a:lstStyle/>
          <a:p>
            <a:pPr marL="457200" lvl="0" indent="-381000" algn="l" rtl="0">
              <a:spcBef>
                <a:spcPts val="700"/>
              </a:spcBef>
              <a:spcAft>
                <a:spcPct val="0"/>
              </a:spcAft>
              <a:buClr>
                <a:srgbClr val="333399"/>
              </a:buClr>
              <a:buSzPts val="2400"/>
              <a:buFont typeface="Lora"/>
              <a:buChar char="●"/>
            </a:pPr>
            <a:r>
              <a:rPr lang="en-GB" sz="2400" i="1">
                <a:solidFill>
                  <a:srgbClr val="333399"/>
                </a:solidFill>
                <a:latin typeface="Lora"/>
                <a:ea typeface="Lora"/>
                <a:cs typeface="Lora"/>
                <a:sym typeface="Lora"/>
              </a:rPr>
              <a:t>n</a:t>
            </a:r>
            <a:r>
              <a:rPr lang="en-GB" sz="2400">
                <a:solidFill>
                  <a:srgbClr val="333399"/>
                </a:solidFill>
                <a:latin typeface="Lora"/>
                <a:ea typeface="Lora"/>
                <a:cs typeface="Lora"/>
                <a:sym typeface="Lora"/>
              </a:rPr>
              <a:t> = O(</a:t>
            </a:r>
            <a:r>
              <a:rPr lang="en-GB" sz="2400" i="1">
                <a:solidFill>
                  <a:srgbClr val="333399"/>
                </a:solidFill>
                <a:latin typeface="Lora"/>
                <a:ea typeface="Lora"/>
                <a:cs typeface="Lora"/>
                <a:sym typeface="Lora"/>
              </a:rPr>
              <a:t>n</a:t>
            </a:r>
            <a:r>
              <a:rPr lang="en-GB" sz="2400" baseline="30000">
                <a:solidFill>
                  <a:srgbClr val="333399"/>
                </a:solidFill>
                <a:latin typeface="Lora"/>
                <a:ea typeface="Lora"/>
                <a:cs typeface="Lora"/>
                <a:sym typeface="Lora"/>
              </a:rPr>
              <a:t>2</a:t>
            </a:r>
            <a:r>
              <a:rPr lang="en-GB" sz="2400">
                <a:solidFill>
                  <a:srgbClr val="333399"/>
                </a:solidFill>
                <a:latin typeface="Lora"/>
                <a:ea typeface="Lora"/>
                <a:cs typeface="Lora"/>
                <a:sym typeface="Lora"/>
              </a:rPr>
              <a:t>) ≠ Θ(</a:t>
            </a:r>
            <a:r>
              <a:rPr lang="en-GB" sz="2400" i="1">
                <a:solidFill>
                  <a:srgbClr val="333399"/>
                </a:solidFill>
                <a:latin typeface="Lora"/>
                <a:ea typeface="Lora"/>
                <a:cs typeface="Lora"/>
                <a:sym typeface="Lora"/>
              </a:rPr>
              <a:t>n</a:t>
            </a:r>
            <a:r>
              <a:rPr lang="en-GB" sz="2400" baseline="30000">
                <a:solidFill>
                  <a:srgbClr val="333399"/>
                </a:solidFill>
                <a:latin typeface="Lora"/>
                <a:ea typeface="Lora"/>
                <a:cs typeface="Lora"/>
                <a:sym typeface="Lora"/>
              </a:rPr>
              <a:t>2</a:t>
            </a:r>
            <a:r>
              <a:rPr lang="en-GB" sz="2400">
                <a:solidFill>
                  <a:srgbClr val="333399"/>
                </a:solidFill>
                <a:latin typeface="Lora"/>
                <a:ea typeface="Lora"/>
                <a:cs typeface="Lora"/>
                <a:sym typeface="Lora"/>
              </a:rPr>
              <a:t>)</a:t>
            </a:r>
            <a:endParaRPr sz="2400">
              <a:solidFill>
                <a:srgbClr val="333399"/>
              </a:solidFill>
              <a:latin typeface="Lora"/>
              <a:ea typeface="Lora"/>
              <a:cs typeface="Lora"/>
              <a:sym typeface="Lora"/>
            </a:endParaRPr>
          </a:p>
          <a:p>
            <a:pPr marL="457200" lvl="0" indent="0" algn="l" rtl="0">
              <a:spcBef>
                <a:spcPts val="700"/>
              </a:spcBef>
              <a:spcAft>
                <a:spcPct val="0"/>
              </a:spcAft>
              <a:buNone/>
            </a:pPr>
            <a:endParaRPr sz="2400">
              <a:solidFill>
                <a:srgbClr val="333399"/>
              </a:solidFill>
              <a:latin typeface="Lora"/>
              <a:ea typeface="Lora"/>
              <a:cs typeface="Lora"/>
              <a:sym typeface="Lora"/>
            </a:endParaRPr>
          </a:p>
          <a:p>
            <a:pPr marL="457200" lvl="0" indent="-381000" algn="l" rtl="0">
              <a:spcBef>
                <a:spcPts val="700"/>
              </a:spcBef>
              <a:spcAft>
                <a:spcPct val="0"/>
              </a:spcAft>
              <a:buClr>
                <a:srgbClr val="333399"/>
              </a:buClr>
              <a:buSzPts val="2400"/>
              <a:buFont typeface="Lora"/>
              <a:buChar char="●"/>
            </a:pPr>
            <a:r>
              <a:rPr lang="en-GB" sz="2400">
                <a:solidFill>
                  <a:srgbClr val="333399"/>
                </a:solidFill>
                <a:latin typeface="Lora"/>
                <a:ea typeface="Lora"/>
                <a:cs typeface="Lora"/>
                <a:sym typeface="Lora"/>
              </a:rPr>
              <a:t>200</a:t>
            </a:r>
            <a:r>
              <a:rPr lang="en-GB" sz="2400" i="1">
                <a:solidFill>
                  <a:srgbClr val="333399"/>
                </a:solidFill>
                <a:latin typeface="Lora"/>
                <a:ea typeface="Lora"/>
                <a:cs typeface="Lora"/>
                <a:sym typeface="Lora"/>
              </a:rPr>
              <a:t>n</a:t>
            </a:r>
            <a:r>
              <a:rPr lang="en-GB" sz="2400" baseline="30000">
                <a:solidFill>
                  <a:srgbClr val="333399"/>
                </a:solidFill>
                <a:latin typeface="Lora"/>
                <a:ea typeface="Lora"/>
                <a:cs typeface="Lora"/>
                <a:sym typeface="Lora"/>
              </a:rPr>
              <a:t>2 </a:t>
            </a:r>
            <a:r>
              <a:rPr lang="en-GB" sz="2400">
                <a:solidFill>
                  <a:srgbClr val="333399"/>
                </a:solidFill>
                <a:latin typeface="Lora"/>
                <a:ea typeface="Lora"/>
                <a:cs typeface="Lora"/>
                <a:sym typeface="Lora"/>
              </a:rPr>
              <a:t>= O(</a:t>
            </a:r>
            <a:r>
              <a:rPr lang="en-GB" sz="2400" i="1">
                <a:solidFill>
                  <a:srgbClr val="333399"/>
                </a:solidFill>
                <a:latin typeface="Lora"/>
                <a:ea typeface="Lora"/>
                <a:cs typeface="Lora"/>
                <a:sym typeface="Lora"/>
              </a:rPr>
              <a:t>n</a:t>
            </a:r>
            <a:r>
              <a:rPr lang="en-GB" sz="2400" baseline="30000">
                <a:solidFill>
                  <a:srgbClr val="333399"/>
                </a:solidFill>
                <a:latin typeface="Lora"/>
                <a:ea typeface="Lora"/>
                <a:cs typeface="Lora"/>
                <a:sym typeface="Lora"/>
              </a:rPr>
              <a:t>2</a:t>
            </a:r>
            <a:r>
              <a:rPr lang="en-GB" sz="2400">
                <a:solidFill>
                  <a:srgbClr val="333399"/>
                </a:solidFill>
                <a:latin typeface="Lora"/>
                <a:ea typeface="Lora"/>
                <a:cs typeface="Lora"/>
                <a:sym typeface="Lora"/>
              </a:rPr>
              <a:t>) = Θ(</a:t>
            </a:r>
            <a:r>
              <a:rPr lang="en-GB" sz="2400" i="1">
                <a:solidFill>
                  <a:srgbClr val="333399"/>
                </a:solidFill>
                <a:latin typeface="Lora"/>
                <a:ea typeface="Lora"/>
                <a:cs typeface="Lora"/>
                <a:sym typeface="Lora"/>
              </a:rPr>
              <a:t>n</a:t>
            </a:r>
            <a:r>
              <a:rPr lang="en-GB" sz="2400" baseline="30000">
                <a:solidFill>
                  <a:srgbClr val="333399"/>
                </a:solidFill>
                <a:latin typeface="Lora"/>
                <a:ea typeface="Lora"/>
                <a:cs typeface="Lora"/>
                <a:sym typeface="Lora"/>
              </a:rPr>
              <a:t>2</a:t>
            </a:r>
            <a:r>
              <a:rPr lang="en-GB" sz="2400">
                <a:solidFill>
                  <a:srgbClr val="333399"/>
                </a:solidFill>
                <a:latin typeface="Lora"/>
                <a:ea typeface="Lora"/>
                <a:cs typeface="Lora"/>
                <a:sym typeface="Lora"/>
              </a:rPr>
              <a:t>)</a:t>
            </a:r>
            <a:endParaRPr sz="2400">
              <a:solidFill>
                <a:srgbClr val="333399"/>
              </a:solidFill>
              <a:latin typeface="Lora"/>
              <a:ea typeface="Lora"/>
              <a:cs typeface="Lora"/>
              <a:sym typeface="Lora"/>
            </a:endParaRPr>
          </a:p>
          <a:p>
            <a:pPr marL="457200" lvl="0" indent="0" algn="l" rtl="0">
              <a:spcBef>
                <a:spcPts val="700"/>
              </a:spcBef>
              <a:spcAft>
                <a:spcPct val="0"/>
              </a:spcAft>
              <a:buNone/>
            </a:pPr>
            <a:endParaRPr sz="2400">
              <a:solidFill>
                <a:srgbClr val="333399"/>
              </a:solidFill>
              <a:latin typeface="Lora"/>
              <a:ea typeface="Lora"/>
              <a:cs typeface="Lora"/>
              <a:sym typeface="Lora"/>
            </a:endParaRPr>
          </a:p>
          <a:p>
            <a:pPr marL="457200" lvl="0" indent="-381000" algn="l" rtl="0">
              <a:spcBef>
                <a:spcPts val="700"/>
              </a:spcBef>
              <a:spcAft>
                <a:spcPct val="0"/>
              </a:spcAft>
              <a:buClr>
                <a:srgbClr val="333399"/>
              </a:buClr>
              <a:buSzPts val="2400"/>
              <a:buFont typeface="Lora"/>
              <a:buChar char="●"/>
            </a:pPr>
            <a:r>
              <a:rPr lang="en-GB" sz="2400" i="1">
                <a:solidFill>
                  <a:srgbClr val="333399"/>
                </a:solidFill>
                <a:latin typeface="Lora"/>
                <a:ea typeface="Lora"/>
                <a:cs typeface="Lora"/>
                <a:sym typeface="Lora"/>
              </a:rPr>
              <a:t>n</a:t>
            </a:r>
            <a:r>
              <a:rPr lang="en-GB" sz="2400" baseline="30000">
                <a:solidFill>
                  <a:srgbClr val="333399"/>
                </a:solidFill>
                <a:latin typeface="Lora"/>
                <a:ea typeface="Lora"/>
                <a:cs typeface="Lora"/>
                <a:sym typeface="Lora"/>
              </a:rPr>
              <a:t>2.5</a:t>
            </a:r>
            <a:r>
              <a:rPr lang="en-GB" sz="2400">
                <a:solidFill>
                  <a:srgbClr val="333399"/>
                </a:solidFill>
                <a:latin typeface="Lora"/>
                <a:ea typeface="Lora"/>
                <a:cs typeface="Lora"/>
                <a:sym typeface="Lora"/>
              </a:rPr>
              <a:t> ≠ O(</a:t>
            </a:r>
            <a:r>
              <a:rPr lang="en-GB" sz="2400" i="1">
                <a:solidFill>
                  <a:srgbClr val="333399"/>
                </a:solidFill>
                <a:latin typeface="Lora"/>
                <a:ea typeface="Lora"/>
                <a:cs typeface="Lora"/>
                <a:sym typeface="Lora"/>
              </a:rPr>
              <a:t>n</a:t>
            </a:r>
            <a:r>
              <a:rPr lang="en-GB" sz="2400" baseline="30000">
                <a:solidFill>
                  <a:srgbClr val="333399"/>
                </a:solidFill>
                <a:latin typeface="Lora"/>
                <a:ea typeface="Lora"/>
                <a:cs typeface="Lora"/>
                <a:sym typeface="Lora"/>
              </a:rPr>
              <a:t>2</a:t>
            </a:r>
            <a:r>
              <a:rPr lang="en-GB" sz="2400">
                <a:solidFill>
                  <a:srgbClr val="333399"/>
                </a:solidFill>
                <a:latin typeface="Lora"/>
                <a:ea typeface="Lora"/>
                <a:cs typeface="Lora"/>
                <a:sym typeface="Lora"/>
              </a:rPr>
              <a:t>) ≠ Θ(</a:t>
            </a:r>
            <a:r>
              <a:rPr lang="en-GB" sz="2400" i="1">
                <a:solidFill>
                  <a:srgbClr val="333399"/>
                </a:solidFill>
                <a:latin typeface="Lora"/>
                <a:ea typeface="Lora"/>
                <a:cs typeface="Lora"/>
                <a:sym typeface="Lora"/>
              </a:rPr>
              <a:t>n</a:t>
            </a:r>
            <a:r>
              <a:rPr lang="en-GB" sz="2400" baseline="30000">
                <a:solidFill>
                  <a:srgbClr val="333399"/>
                </a:solidFill>
                <a:latin typeface="Lora"/>
                <a:ea typeface="Lora"/>
                <a:cs typeface="Lora"/>
                <a:sym typeface="Lora"/>
              </a:rPr>
              <a:t>2</a:t>
            </a:r>
            <a:r>
              <a:rPr lang="en-GB" sz="2400">
                <a:solidFill>
                  <a:srgbClr val="333399"/>
                </a:solidFill>
                <a:latin typeface="Lora"/>
                <a:ea typeface="Lora"/>
                <a:cs typeface="Lora"/>
                <a:sym typeface="Lora"/>
              </a:rPr>
              <a:t>)</a:t>
            </a:r>
            <a:endParaRPr sz="2400">
              <a:latin typeface="Lora"/>
              <a:ea typeface="Lora"/>
              <a:cs typeface="Lora"/>
              <a:sym typeface="Lora"/>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en-GB" b="1">
                <a:latin typeface="Lora"/>
                <a:ea typeface="Lora"/>
                <a:cs typeface="Lora"/>
                <a:sym typeface="Lora"/>
              </a:rPr>
              <a:t>Popular Complexity Classes </a:t>
            </a:r>
            <a:r>
              <a:rPr lang="en-GB">
                <a:latin typeface="Lora"/>
                <a:ea typeface="Lora"/>
                <a:cs typeface="Lora"/>
                <a:sym typeface="Lora"/>
              </a:rPr>
              <a:t>(order: low to high)</a:t>
            </a:r>
            <a:endParaRPr>
              <a:latin typeface="Lora"/>
              <a:ea typeface="Lora"/>
              <a:cs typeface="Lora"/>
              <a:sym typeface="Lora"/>
            </a:endParaRPr>
          </a:p>
        </p:txBody>
      </p:sp>
      <p:pic>
        <p:nvPicPr>
          <p:cNvPr id="144" name="Google Shape;144;p29"/>
          <p:cNvPicPr preferRelativeResize="0"/>
          <p:nvPr/>
        </p:nvPicPr>
        <p:blipFill>
          <a:blip r:embed="rId3">
            <a:alphaModFix/>
          </a:blip>
          <a:stretch>
            <a:fillRect/>
          </a:stretch>
        </p:blipFill>
        <p:spPr>
          <a:xfrm>
            <a:off x="1070075" y="1148325"/>
            <a:ext cx="7003839" cy="3820975"/>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en-GB" sz="2000" b="1">
                <a:highlight>
                  <a:srgbClr val="FFFFFF"/>
                </a:highlight>
                <a:latin typeface="Lora"/>
                <a:ea typeface="Lora"/>
                <a:cs typeface="Lora"/>
                <a:sym typeface="Lora"/>
              </a:rPr>
              <a:t>GATE CSE 2006</a:t>
            </a:r>
            <a:endParaRPr sz="2000" b="1">
              <a:latin typeface="Lora"/>
              <a:ea typeface="Lora"/>
              <a:cs typeface="Lora"/>
              <a:sym typeface="Lora"/>
            </a:endParaRPr>
          </a:p>
        </p:txBody>
      </p:sp>
      <p:pic>
        <p:nvPicPr>
          <p:cNvPr id="150" name="Google Shape;150;p30"/>
          <p:cNvPicPr preferRelativeResize="0"/>
          <p:nvPr/>
        </p:nvPicPr>
        <p:blipFill>
          <a:blip r:embed="rId3">
            <a:alphaModFix/>
          </a:blip>
          <a:stretch>
            <a:fillRect/>
          </a:stretch>
        </p:blipFill>
        <p:spPr>
          <a:xfrm>
            <a:off x="112450" y="1118050"/>
            <a:ext cx="7025051" cy="3873050"/>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en-GB" sz="2000" b="1">
                <a:highlight>
                  <a:schemeClr val="lt1"/>
                </a:highlight>
                <a:latin typeface="Lora"/>
                <a:ea typeface="Lora"/>
                <a:cs typeface="Lora"/>
                <a:sym typeface="Lora"/>
              </a:rPr>
              <a:t>GATE CSE 2006</a:t>
            </a:r>
            <a:endParaRPr sz="2000" b="1">
              <a:latin typeface="Lora"/>
              <a:ea typeface="Lora"/>
              <a:cs typeface="Lora"/>
              <a:sym typeface="Lora"/>
            </a:endParaRPr>
          </a:p>
        </p:txBody>
      </p:sp>
      <p:pic>
        <p:nvPicPr>
          <p:cNvPr id="156" name="Google Shape;156;p31"/>
          <p:cNvPicPr preferRelativeResize="0"/>
          <p:nvPr/>
        </p:nvPicPr>
        <p:blipFill>
          <a:blip r:embed="rId3">
            <a:alphaModFix/>
          </a:blip>
          <a:stretch>
            <a:fillRect/>
          </a:stretch>
        </p:blipFill>
        <p:spPr>
          <a:xfrm>
            <a:off x="141500" y="1170125"/>
            <a:ext cx="7023447" cy="3820975"/>
          </a:xfrm>
          <a:prstGeom prst="rect">
            <a:avLst/>
          </a:prstGeom>
          <a:noFill/>
          <a:ln>
            <a:noFill/>
          </a:ln>
        </p:spPr>
      </p:pic>
      <p:cxnSp>
        <p:nvCxnSpPr>
          <p:cNvPr id="157" name="Google Shape;157;p31"/>
          <p:cNvCxnSpPr/>
          <p:nvPr/>
        </p:nvCxnSpPr>
        <p:spPr>
          <a:xfrm flipH="1">
            <a:off x="7259750" y="126400"/>
            <a:ext cx="0" cy="48819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31"/>
          <p:cNvSpPr txBox="1"/>
          <p:nvPr/>
        </p:nvSpPr>
        <p:spPr>
          <a:xfrm>
            <a:off x="7354550" y="1270625"/>
            <a:ext cx="1725000" cy="2401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GB" sz="1800" b="1">
                <a:solidFill>
                  <a:srgbClr val="009900"/>
                </a:solidFill>
              </a:rPr>
              <a:t>Explanation:</a:t>
            </a:r>
            <a:br>
              <a:rPr lang="en-GB" sz="1800"/>
            </a:br>
            <a:br>
              <a:rPr lang="en-GB" sz="1800"/>
            </a:br>
            <a:r>
              <a:rPr lang="en-GB" sz="1800"/>
              <a:t>n + n/2 + n/4 + n/8 + n/16 ...</a:t>
            </a:r>
            <a:endParaRPr sz="1800"/>
          </a:p>
          <a:p>
            <a:pPr marL="0" lvl="0" indent="0" algn="ctr" rtl="0">
              <a:spcBef>
                <a:spcPct val="0"/>
              </a:spcBef>
              <a:spcAft>
                <a:spcPct val="0"/>
              </a:spcAft>
              <a:buNone/>
            </a:pPr>
            <a:r>
              <a:rPr lang="en-GB" sz="1800"/>
              <a:t>&lt;= 2 * n</a:t>
            </a:r>
            <a:endParaRPr sz="1800"/>
          </a:p>
          <a:p>
            <a:pPr marL="0" lvl="0" indent="0" algn="ctr" rtl="0">
              <a:spcBef>
                <a:spcPct val="0"/>
              </a:spcBef>
              <a:spcAft>
                <a:spcPct val="0"/>
              </a:spcAft>
              <a:buNone/>
            </a:pPr>
            <a:endParaRPr sz="1800"/>
          </a:p>
          <a:p>
            <a:pPr marL="0" lvl="0" indent="0" algn="l" rtl="0">
              <a:spcBef>
                <a:spcPct val="0"/>
              </a:spcBef>
              <a:spcAft>
                <a:spcPct val="0"/>
              </a:spcAft>
              <a:buNone/>
            </a:pPr>
            <a:r>
              <a:rPr lang="en-GB" sz="1800"/>
              <a:t>Geometric Progression! :)</a:t>
            </a:r>
            <a:endParaRPr sz="180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en-GB" sz="2000" b="1">
                <a:highlight>
                  <a:srgbClr val="FFFFFF"/>
                </a:highlight>
                <a:latin typeface="Lora"/>
                <a:ea typeface="Lora"/>
                <a:cs typeface="Lora"/>
                <a:sym typeface="Lora"/>
              </a:rPr>
              <a:t>GATE CSE 2015 Set 3</a:t>
            </a:r>
            <a:endParaRPr sz="2000">
              <a:latin typeface="Lora"/>
              <a:ea typeface="Lora"/>
              <a:cs typeface="Lora"/>
              <a:sym typeface="Lora"/>
            </a:endParaRPr>
          </a:p>
        </p:txBody>
      </p:sp>
      <p:pic>
        <p:nvPicPr>
          <p:cNvPr id="164" name="Google Shape;164;p32"/>
          <p:cNvPicPr preferRelativeResize="0"/>
          <p:nvPr/>
        </p:nvPicPr>
        <p:blipFill>
          <a:blip r:embed="rId3">
            <a:alphaModFix/>
          </a:blip>
          <a:stretch>
            <a:fillRect/>
          </a:stretch>
        </p:blipFill>
        <p:spPr>
          <a:xfrm>
            <a:off x="311700" y="1017725"/>
            <a:ext cx="6087175" cy="4069899"/>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en-GB" sz="2000" b="1">
                <a:solidFill>
                  <a:srgbClr val="000000"/>
                </a:solidFill>
                <a:highlight>
                  <a:srgbClr val="FFFFFF"/>
                </a:highlight>
                <a:latin typeface="Lora"/>
                <a:ea typeface="Lora"/>
                <a:cs typeface="Lora"/>
                <a:sym typeface="Lora"/>
              </a:rPr>
              <a:t>GATE CSE 2015 Set 3</a:t>
            </a:r>
            <a:endParaRPr sz="2000" b="1">
              <a:solidFill>
                <a:srgbClr val="000000"/>
              </a:solidFill>
              <a:latin typeface="Lora"/>
              <a:ea typeface="Lora"/>
              <a:cs typeface="Lora"/>
              <a:sym typeface="Lora"/>
            </a:endParaRPr>
          </a:p>
        </p:txBody>
      </p:sp>
      <p:pic>
        <p:nvPicPr>
          <p:cNvPr id="170" name="Google Shape;170;p33"/>
          <p:cNvPicPr preferRelativeResize="0"/>
          <p:nvPr/>
        </p:nvPicPr>
        <p:blipFill>
          <a:blip r:embed="rId3">
            <a:alphaModFix/>
          </a:blip>
          <a:stretch>
            <a:fillRect/>
          </a:stretch>
        </p:blipFill>
        <p:spPr>
          <a:xfrm>
            <a:off x="311700" y="1017725"/>
            <a:ext cx="6032674" cy="4078824"/>
          </a:xfrm>
          <a:prstGeom prst="rect">
            <a:avLst/>
          </a:prstGeom>
          <a:noFill/>
          <a:ln>
            <a:noFill/>
          </a:ln>
        </p:spPr>
      </p:pic>
      <p:pic>
        <p:nvPicPr>
          <p:cNvPr id="171" name="Google Shape;171;p33"/>
          <p:cNvPicPr preferRelativeResize="0"/>
          <p:nvPr/>
        </p:nvPicPr>
        <p:blipFill>
          <a:blip r:embed="rId4">
            <a:alphaModFix/>
          </a:blip>
          <a:stretch>
            <a:fillRect/>
          </a:stretch>
        </p:blipFill>
        <p:spPr>
          <a:xfrm>
            <a:off x="6690050" y="1017723"/>
            <a:ext cx="1957000" cy="1102500"/>
          </a:xfrm>
          <a:prstGeom prst="rect">
            <a:avLst/>
          </a:prstGeom>
          <a:noFill/>
          <a:ln>
            <a:noFill/>
          </a:ln>
        </p:spPr>
      </p:pic>
      <p:sp>
        <p:nvSpPr>
          <p:cNvPr id="172" name="Google Shape;172;p33"/>
          <p:cNvSpPr txBox="1"/>
          <p:nvPr/>
        </p:nvSpPr>
        <p:spPr>
          <a:xfrm>
            <a:off x="6551425" y="2425725"/>
            <a:ext cx="2280900" cy="1493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GB" sz="1700"/>
              <a:t>Above we have a </a:t>
            </a:r>
            <a:r>
              <a:rPr lang="en-GB" sz="1700" b="1"/>
              <a:t>Θ(</a:t>
            </a:r>
            <a:r>
              <a:rPr lang="en-GB" sz="1700" b="1" i="1">
                <a:solidFill>
                  <a:schemeClr val="dk1"/>
                </a:solidFill>
              </a:rPr>
              <a:t>N </a:t>
            </a:r>
            <a:r>
              <a:rPr lang="en-GB" sz="1700" b="1" baseline="30000">
                <a:solidFill>
                  <a:schemeClr val="dk1"/>
                </a:solidFill>
              </a:rPr>
              <a:t>4</a:t>
            </a:r>
            <a:r>
              <a:rPr lang="en-GB" sz="1700" b="1"/>
              <a:t>) Complexity</a:t>
            </a:r>
            <a:r>
              <a:rPr lang="en-GB" sz="1700"/>
              <a:t>, which also further implies option III and IV </a:t>
            </a:r>
            <a:endParaRPr sz="17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6"/>
          <p:cNvSpPr txBox="1">
            <a:spLocks noGrp="1"/>
          </p:cNvSpPr>
          <p:nvPr>
            <p:ph type="ctrTitle"/>
          </p:nvPr>
        </p:nvSpPr>
        <p:spPr>
          <a:xfrm>
            <a:off x="1460250" y="377075"/>
            <a:ext cx="6223500" cy="1111500"/>
          </a:xfrm>
          <a:prstGeom prst="rect">
            <a:avLst/>
          </a:prstGeom>
        </p:spPr>
        <p:txBody>
          <a:bodyPr spcFirstLastPara="1" wrap="square" lIns="91425" tIns="91425" rIns="91425" bIns="91425" anchor="b" anchorCtr="0">
            <a:normAutofit/>
          </a:bodyPr>
          <a:lstStyle/>
          <a:p>
            <a:pPr marL="0" lvl="0" indent="0" algn="ctr" rtl="0">
              <a:spcBef>
                <a:spcPct val="0"/>
              </a:spcBef>
              <a:spcAft>
                <a:spcPct val="0"/>
              </a:spcAft>
              <a:buNone/>
            </a:pPr>
            <a:r>
              <a:rPr lang="en-GB" sz="2800" b="1">
                <a:solidFill>
                  <a:srgbClr val="000000"/>
                </a:solidFill>
                <a:latin typeface="Lora"/>
                <a:ea typeface="Lora"/>
                <a:cs typeface="Lora"/>
                <a:sym typeface="Lora"/>
              </a:rPr>
              <a:t>Asymptotic time and space complexity</a:t>
            </a:r>
            <a:endParaRPr sz="2800" b="1">
              <a:solidFill>
                <a:srgbClr val="000000"/>
              </a:solidFill>
              <a:latin typeface="Lora"/>
              <a:ea typeface="Lora"/>
              <a:cs typeface="Lora"/>
              <a:sym typeface="Lora"/>
            </a:endParaRPr>
          </a:p>
        </p:txBody>
      </p:sp>
      <p:sp>
        <p:nvSpPr>
          <p:cNvPr id="64" name="Google Shape;64;p16"/>
          <p:cNvSpPr txBox="1">
            <a:spLocks noGrp="1"/>
          </p:cNvSpPr>
          <p:nvPr>
            <p:ph type="subTitle" idx="1"/>
          </p:nvPr>
        </p:nvSpPr>
        <p:spPr>
          <a:xfrm>
            <a:off x="311700" y="1532175"/>
            <a:ext cx="8520600" cy="3253200"/>
          </a:xfrm>
          <a:prstGeom prst="rect">
            <a:avLst/>
          </a:prstGeom>
        </p:spPr>
        <p:txBody>
          <a:bodyPr spcFirstLastPara="1" wrap="square" lIns="91425" tIns="91425" rIns="91425" bIns="91425" anchor="t" anchorCtr="0">
            <a:noAutofit/>
          </a:bodyPr>
          <a:lstStyle/>
          <a:p>
            <a:pPr marL="457200" lvl="0" indent="-355600" algn="l" rtl="0">
              <a:lnSpc>
                <a:spcPct val="115000"/>
              </a:lnSpc>
              <a:spcBef>
                <a:spcPct val="0"/>
              </a:spcBef>
              <a:spcAft>
                <a:spcPct val="0"/>
              </a:spcAft>
              <a:buClr>
                <a:srgbClr val="273239"/>
              </a:buClr>
              <a:buSzPts val="2000"/>
              <a:buChar char="➔"/>
            </a:pPr>
            <a:r>
              <a:rPr lang="en-GB" sz="2000">
                <a:solidFill>
                  <a:srgbClr val="273239"/>
                </a:solidFill>
                <a:highlight>
                  <a:srgbClr val="FFFFFF"/>
                </a:highlight>
              </a:rPr>
              <a:t>Compare 2 given sorting algorithms </a:t>
            </a:r>
            <a:r>
              <a:rPr lang="en-GB" sz="2000" b="1">
                <a:solidFill>
                  <a:srgbClr val="273239"/>
                </a:solidFill>
                <a:highlight>
                  <a:srgbClr val="FFFFFF"/>
                </a:highlight>
              </a:rPr>
              <a:t>=&gt;</a:t>
            </a:r>
            <a:r>
              <a:rPr lang="en-GB" sz="2000">
                <a:solidFill>
                  <a:srgbClr val="273239"/>
                </a:solidFill>
                <a:highlight>
                  <a:srgbClr val="FFFFFF"/>
                </a:highlight>
              </a:rPr>
              <a:t> Compare raw timings? : </a:t>
            </a:r>
            <a:r>
              <a:rPr lang="en-GB" sz="2000">
                <a:solidFill>
                  <a:srgbClr val="FF1414"/>
                </a:solidFill>
                <a:highlight>
                  <a:srgbClr val="FFFFFF"/>
                </a:highlight>
              </a:rPr>
              <a:t>bad idea </a:t>
            </a:r>
            <a:r>
              <a:rPr lang="en-GB" sz="2000">
                <a:solidFill>
                  <a:srgbClr val="273239"/>
                </a:solidFill>
                <a:highlight>
                  <a:srgbClr val="FFFFFF"/>
                </a:highlight>
              </a:rPr>
              <a:t>because maybe different input/hardware/bad implementation/luck.</a:t>
            </a:r>
            <a:endParaRPr sz="2000">
              <a:solidFill>
                <a:srgbClr val="273239"/>
              </a:solidFill>
              <a:highlight>
                <a:srgbClr val="FFFFFF"/>
              </a:highlight>
            </a:endParaRPr>
          </a:p>
          <a:p>
            <a:pPr marL="457200" lvl="0" indent="-355600" algn="l" rtl="0">
              <a:lnSpc>
                <a:spcPct val="115000"/>
              </a:lnSpc>
              <a:spcBef>
                <a:spcPct val="0"/>
              </a:spcBef>
              <a:spcAft>
                <a:spcPct val="0"/>
              </a:spcAft>
              <a:buClr>
                <a:srgbClr val="273239"/>
              </a:buClr>
              <a:buSzPts val="2000"/>
              <a:buChar char="➔"/>
            </a:pPr>
            <a:r>
              <a:rPr lang="en-GB" sz="2000">
                <a:solidFill>
                  <a:srgbClr val="273239"/>
                </a:solidFill>
                <a:highlight>
                  <a:srgbClr val="FFFFFF"/>
                </a:highlight>
              </a:rPr>
              <a:t>The time/space complexity of an algorithm quantifies the amount of time/space taken by an algorithm to run as a function of the length of the input. </a:t>
            </a:r>
            <a:endParaRPr sz="2000">
              <a:solidFill>
                <a:srgbClr val="273239"/>
              </a:solidFill>
              <a:highlight>
                <a:srgbClr val="FFFFFF"/>
              </a:highlight>
            </a:endParaRPr>
          </a:p>
          <a:p>
            <a:pPr marL="457200" lvl="0" indent="-355600" algn="l" rtl="0">
              <a:lnSpc>
                <a:spcPct val="115000"/>
              </a:lnSpc>
              <a:spcBef>
                <a:spcPct val="0"/>
              </a:spcBef>
              <a:spcAft>
                <a:spcPct val="0"/>
              </a:spcAft>
              <a:buClr>
                <a:srgbClr val="273239"/>
              </a:buClr>
              <a:buSzPts val="2000"/>
              <a:buChar char="➔"/>
            </a:pPr>
            <a:r>
              <a:rPr lang="en-GB" sz="2000">
                <a:solidFill>
                  <a:srgbClr val="273239"/>
                </a:solidFill>
                <a:highlight>
                  <a:srgbClr val="FFFFFF"/>
                </a:highlight>
              </a:rPr>
              <a:t>Note that the complexity is a function of the length of the input and not the actual execution time of the machine on which the algorithm is running on.</a:t>
            </a:r>
            <a:endParaRPr sz="200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4"/>
          <p:cNvSpPr txBox="1">
            <a:spLocks noGrp="1"/>
          </p:cNvSpPr>
          <p:nvPr>
            <p:ph type="title"/>
          </p:nvPr>
        </p:nvSpPr>
        <p:spPr>
          <a:xfrm>
            <a:off x="311700" y="804625"/>
            <a:ext cx="8520600" cy="5727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GB" sz="2820" b="1">
                <a:latin typeface="Lora"/>
                <a:ea typeface="Lora"/>
                <a:cs typeface="Lora"/>
                <a:sym typeface="Lora"/>
              </a:rPr>
              <a:t>Recurrences</a:t>
            </a:r>
            <a:endParaRPr sz="2820" b="1">
              <a:latin typeface="Lora"/>
              <a:ea typeface="Lora"/>
              <a:cs typeface="Lora"/>
              <a:sym typeface="Lora"/>
            </a:endParaRPr>
          </a:p>
        </p:txBody>
      </p:sp>
      <p:sp>
        <p:nvSpPr>
          <p:cNvPr id="178" name="Google Shape;178;p34"/>
          <p:cNvSpPr txBox="1">
            <a:spLocks noGrp="1"/>
          </p:cNvSpPr>
          <p:nvPr>
            <p:ph type="body" idx="1"/>
          </p:nvPr>
        </p:nvSpPr>
        <p:spPr>
          <a:xfrm>
            <a:off x="311700" y="1828100"/>
            <a:ext cx="8520600" cy="1741800"/>
          </a:xfrm>
          <a:prstGeom prst="rect">
            <a:avLst/>
          </a:prstGeom>
        </p:spPr>
        <p:txBody>
          <a:bodyPr spcFirstLastPara="1" wrap="square" lIns="91425" tIns="91425" rIns="91425" bIns="91425" anchor="t" anchorCtr="0">
            <a:normAutofit lnSpcReduction="20000"/>
          </a:bodyPr>
          <a:lstStyle/>
          <a:p>
            <a:pPr marL="457200" lvl="0" indent="-342900" algn="l" rtl="0">
              <a:spcBef>
                <a:spcPct val="0"/>
              </a:spcBef>
              <a:spcAft>
                <a:spcPct val="0"/>
              </a:spcAft>
              <a:buClr>
                <a:srgbClr val="000000"/>
              </a:buClr>
              <a:buSzPts val="1800"/>
              <a:buChar char="●"/>
            </a:pPr>
            <a:r>
              <a:rPr lang="en-GB">
                <a:solidFill>
                  <a:srgbClr val="000000"/>
                </a:solidFill>
              </a:rPr>
              <a:t>A recurrence is an equation that describes a function in terms of its value on smaller inputs.</a:t>
            </a:r>
            <a:endParaRPr>
              <a:solidFill>
                <a:srgbClr val="000000"/>
              </a:solidFill>
            </a:endParaRPr>
          </a:p>
          <a:p>
            <a:pPr marL="457200" lvl="0" indent="0" algn="l" rtl="0">
              <a:spcBef>
                <a:spcPts val="1200"/>
              </a:spcBef>
              <a:spcAft>
                <a:spcPct val="0"/>
              </a:spcAft>
              <a:buNone/>
            </a:pPr>
            <a:endParaRPr sz="200">
              <a:solidFill>
                <a:srgbClr val="000000"/>
              </a:solidFill>
            </a:endParaRPr>
          </a:p>
          <a:p>
            <a:pPr marL="457200" lvl="0" indent="-342900" algn="l" rtl="0">
              <a:spcBef>
                <a:spcPts val="1200"/>
              </a:spcBef>
              <a:spcAft>
                <a:spcPct val="0"/>
              </a:spcAft>
              <a:buClr>
                <a:srgbClr val="000000"/>
              </a:buClr>
              <a:buSzPts val="1800"/>
              <a:buChar char="●"/>
            </a:pPr>
            <a:r>
              <a:rPr lang="en-GB">
                <a:solidFill>
                  <a:srgbClr val="000000"/>
                </a:solidFill>
              </a:rPr>
              <a:t>For example: </a:t>
            </a:r>
            <a:r>
              <a:rPr lang="en-GB">
                <a:solidFill>
                  <a:srgbClr val="000000"/>
                </a:solidFill>
                <a:latin typeface="Lora"/>
                <a:ea typeface="Lora"/>
                <a:cs typeface="Lora"/>
                <a:sym typeface="Lora"/>
              </a:rPr>
              <a:t>T(n) = T(n-1) + T(n-2)</a:t>
            </a:r>
            <a:endParaRPr>
              <a:solidFill>
                <a:srgbClr val="000000"/>
              </a:solidFill>
              <a:latin typeface="Lora"/>
              <a:ea typeface="Lora"/>
              <a:cs typeface="Lora"/>
              <a:sym typeface="Lora"/>
            </a:endParaRPr>
          </a:p>
          <a:p>
            <a:pPr marL="457200" lvl="0" indent="0" algn="l" rtl="0">
              <a:spcBef>
                <a:spcPts val="1200"/>
              </a:spcBef>
              <a:spcAft>
                <a:spcPts val="1200"/>
              </a:spcAft>
              <a:buNone/>
            </a:pPr>
            <a:endParaRPr>
              <a:solidFill>
                <a:srgbClr val="000000"/>
              </a:solidFill>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ct val="0"/>
              </a:spcBef>
              <a:spcAft>
                <a:spcPts val="1200"/>
              </a:spcAft>
              <a:buClr>
                <a:schemeClr val="dk1"/>
              </a:buClr>
              <a:buSzPts val="1100"/>
              <a:buFont typeface="Arial"/>
              <a:buNone/>
            </a:pPr>
            <a:r>
              <a:rPr lang="en-GB" sz="2900" b="1">
                <a:solidFill>
                  <a:srgbClr val="000000"/>
                </a:solidFill>
                <a:latin typeface="Lora"/>
                <a:ea typeface="Lora"/>
                <a:cs typeface="Lora"/>
                <a:sym typeface="Lora"/>
              </a:rPr>
              <a:t>Solving Recurrences</a:t>
            </a:r>
            <a:endParaRPr sz="2900" b="1">
              <a:solidFill>
                <a:srgbClr val="000000"/>
              </a:solidFill>
              <a:latin typeface="Lora"/>
              <a:ea typeface="Lora"/>
              <a:cs typeface="Lora"/>
              <a:sym typeface="Lora"/>
            </a:endParaRPr>
          </a:p>
        </p:txBody>
      </p:sp>
      <p:sp>
        <p:nvSpPr>
          <p:cNvPr id="184" name="Google Shape;184;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ct val="0"/>
              </a:spcBef>
              <a:spcAft>
                <a:spcPct val="0"/>
              </a:spcAft>
              <a:buNone/>
            </a:pPr>
            <a:endParaRPr sz="200">
              <a:solidFill>
                <a:schemeClr val="dk1"/>
              </a:solidFill>
            </a:endParaRPr>
          </a:p>
          <a:p>
            <a:pPr marL="457200" lvl="0" indent="0" algn="l" rtl="0">
              <a:spcBef>
                <a:spcPts val="1200"/>
              </a:spcBef>
              <a:spcAft>
                <a:spcPct val="0"/>
              </a:spcAft>
              <a:buNone/>
            </a:pPr>
            <a:r>
              <a:rPr lang="en-GB">
                <a:solidFill>
                  <a:schemeClr val="dk1"/>
                </a:solidFill>
              </a:rPr>
              <a:t>There are </a:t>
            </a:r>
            <a:r>
              <a:rPr lang="en-GB" b="1">
                <a:solidFill>
                  <a:schemeClr val="dk1"/>
                </a:solidFill>
              </a:rPr>
              <a:t>3 methods</a:t>
            </a:r>
            <a:r>
              <a:rPr lang="en-GB">
                <a:solidFill>
                  <a:schemeClr val="dk1"/>
                </a:solidFill>
              </a:rPr>
              <a:t> to solve these recurrences and obtain a running time of an algorithm in terms of Big-Oh (O) notation:</a:t>
            </a:r>
            <a:endParaRPr>
              <a:solidFill>
                <a:schemeClr val="dk1"/>
              </a:solidFill>
            </a:endParaRPr>
          </a:p>
          <a:p>
            <a:pPr marL="457200" lvl="0" indent="0" algn="l" rtl="0">
              <a:spcBef>
                <a:spcPts val="1200"/>
              </a:spcBef>
              <a:spcAft>
                <a:spcPct val="0"/>
              </a:spcAft>
              <a:buNone/>
            </a:pPr>
            <a:endParaRPr>
              <a:solidFill>
                <a:schemeClr val="dk1"/>
              </a:solidFill>
            </a:endParaRPr>
          </a:p>
          <a:p>
            <a:pPr marL="457200" lvl="0" indent="-342900" algn="l" rtl="0">
              <a:spcBef>
                <a:spcPts val="1200"/>
              </a:spcBef>
              <a:spcAft>
                <a:spcPct val="0"/>
              </a:spcAft>
              <a:buClr>
                <a:srgbClr val="000000"/>
              </a:buClr>
              <a:buSzPts val="1800"/>
              <a:buChar char="●"/>
            </a:pPr>
            <a:r>
              <a:rPr lang="en-GB" b="1">
                <a:solidFill>
                  <a:srgbClr val="000000"/>
                </a:solidFill>
              </a:rPr>
              <a:t>Substitution</a:t>
            </a:r>
            <a:r>
              <a:rPr lang="en-GB">
                <a:solidFill>
                  <a:srgbClr val="000000"/>
                </a:solidFill>
              </a:rPr>
              <a:t>: Guess a solution, verify by induction.</a:t>
            </a:r>
            <a:endParaRPr sz="200">
              <a:solidFill>
                <a:srgbClr val="000000"/>
              </a:solidFill>
            </a:endParaRPr>
          </a:p>
          <a:p>
            <a:pPr marL="457200" lvl="0" indent="-342900" algn="l" rtl="0">
              <a:spcBef>
                <a:spcPct val="0"/>
              </a:spcBef>
              <a:spcAft>
                <a:spcPct val="0"/>
              </a:spcAft>
              <a:buClr>
                <a:srgbClr val="000000"/>
              </a:buClr>
              <a:buSzPts val="1800"/>
              <a:buChar char="●"/>
            </a:pPr>
            <a:r>
              <a:rPr lang="en-GB" b="1">
                <a:solidFill>
                  <a:srgbClr val="000000"/>
                </a:solidFill>
              </a:rPr>
              <a:t>Recursion Tree</a:t>
            </a:r>
            <a:r>
              <a:rPr lang="en-GB">
                <a:solidFill>
                  <a:srgbClr val="000000"/>
                </a:solidFill>
              </a:rPr>
              <a:t>: Draw a tree representing the recurrence and sum computation at nodes. </a:t>
            </a:r>
            <a:endParaRPr sz="200">
              <a:solidFill>
                <a:srgbClr val="000000"/>
              </a:solidFill>
            </a:endParaRPr>
          </a:p>
          <a:p>
            <a:pPr marL="457200" lvl="0" indent="-342900" algn="l" rtl="0">
              <a:spcBef>
                <a:spcPct val="0"/>
              </a:spcBef>
              <a:spcAft>
                <a:spcPct val="0"/>
              </a:spcAft>
              <a:buClr>
                <a:srgbClr val="000000"/>
              </a:buClr>
              <a:buSzPts val="1800"/>
              <a:buChar char="●"/>
            </a:pPr>
            <a:r>
              <a:rPr lang="en-GB" b="1">
                <a:solidFill>
                  <a:srgbClr val="000000"/>
                </a:solidFill>
              </a:rPr>
              <a:t>Master Theorem</a:t>
            </a:r>
            <a:r>
              <a:rPr lang="en-GB">
                <a:solidFill>
                  <a:srgbClr val="000000"/>
                </a:solidFill>
              </a:rPr>
              <a:t>: A general formula to solve a large class of recurrences. More Reliable.  </a:t>
            </a:r>
            <a:endParaRPr>
              <a:solidFill>
                <a:srgbClr val="000000"/>
              </a:solidFil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GB" sz="2620" b="1">
                <a:latin typeface="Lora"/>
                <a:ea typeface="Lora"/>
                <a:cs typeface="Lora"/>
                <a:sym typeface="Lora"/>
              </a:rPr>
              <a:t>Master Theorem</a:t>
            </a:r>
            <a:endParaRPr sz="2620" b="1">
              <a:latin typeface="Lora"/>
              <a:ea typeface="Lora"/>
              <a:cs typeface="Lora"/>
              <a:sym typeface="Lora"/>
            </a:endParaRPr>
          </a:p>
        </p:txBody>
      </p:sp>
      <p:pic>
        <p:nvPicPr>
          <p:cNvPr id="190" name="Google Shape;190;p36"/>
          <p:cNvPicPr preferRelativeResize="0"/>
          <p:nvPr/>
        </p:nvPicPr>
        <p:blipFill>
          <a:blip r:embed="rId3">
            <a:alphaModFix/>
          </a:blip>
          <a:stretch>
            <a:fillRect/>
          </a:stretch>
        </p:blipFill>
        <p:spPr>
          <a:xfrm>
            <a:off x="152400" y="1170125"/>
            <a:ext cx="8533511" cy="3820975"/>
          </a:xfrm>
          <a:prstGeom prst="rect">
            <a:avLst/>
          </a:prstGeom>
          <a:noFill/>
          <a:ln>
            <a:noFill/>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GB" sz="2000" b="1">
                <a:highlight>
                  <a:srgbClr val="FFFFFF"/>
                </a:highlight>
                <a:latin typeface="Lora"/>
                <a:ea typeface="Lora"/>
                <a:cs typeface="Lora"/>
                <a:sym typeface="Lora"/>
              </a:rPr>
              <a:t>GATE CSE 2017 Set 2</a:t>
            </a:r>
            <a:endParaRPr sz="2000">
              <a:latin typeface="Lora"/>
              <a:ea typeface="Lora"/>
              <a:cs typeface="Lora"/>
              <a:sym typeface="Lora"/>
            </a:endParaRPr>
          </a:p>
          <a:p>
            <a:pPr marL="0" lvl="0" indent="0" algn="l" rtl="0">
              <a:spcBef>
                <a:spcPct val="0"/>
              </a:spcBef>
              <a:spcAft>
                <a:spcPct val="0"/>
              </a:spcAft>
              <a:buNone/>
            </a:pPr>
            <a:endParaRPr sz="2000" b="1">
              <a:highlight>
                <a:srgbClr val="FFFFFF"/>
              </a:highlight>
              <a:latin typeface="Lora"/>
              <a:ea typeface="Lora"/>
              <a:cs typeface="Lora"/>
              <a:sym typeface="Lora"/>
            </a:endParaRPr>
          </a:p>
        </p:txBody>
      </p:sp>
      <p:sp>
        <p:nvSpPr>
          <p:cNvPr id="196" name="Google Shape;196;p37"/>
          <p:cNvSpPr txBox="1">
            <a:spLocks noGrp="1"/>
          </p:cNvSpPr>
          <p:nvPr>
            <p:ph type="body" idx="1"/>
          </p:nvPr>
        </p:nvSpPr>
        <p:spPr>
          <a:xfrm>
            <a:off x="311700" y="1152475"/>
            <a:ext cx="8520600" cy="37359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GB" sz="1600"/>
              <a:t>Consider the recurrence function</a:t>
            </a:r>
            <a:endParaRPr sz="1600"/>
          </a:p>
          <a:p>
            <a:pPr marL="0" lvl="0" indent="0" algn="l" rtl="0">
              <a:spcBef>
                <a:spcPts val="1200"/>
              </a:spcBef>
              <a:spcAft>
                <a:spcPct val="0"/>
              </a:spcAft>
              <a:buNone/>
            </a:pPr>
            <a:endParaRPr sz="1600"/>
          </a:p>
          <a:p>
            <a:pPr marL="0" lvl="0" indent="0" algn="l" rtl="0">
              <a:spcBef>
                <a:spcPts val="1200"/>
              </a:spcBef>
              <a:spcAft>
                <a:spcPct val="0"/>
              </a:spcAft>
              <a:buNone/>
            </a:pPr>
            <a:endParaRPr sz="600"/>
          </a:p>
          <a:p>
            <a:pPr marL="0" lvl="0" indent="0" algn="l" rtl="0">
              <a:spcBef>
                <a:spcPts val="1200"/>
              </a:spcBef>
              <a:spcAft>
                <a:spcPct val="0"/>
              </a:spcAft>
              <a:buNone/>
            </a:pPr>
            <a:r>
              <a:rPr lang="en-GB" sz="1600"/>
              <a:t>Then T(N) in terms of </a:t>
            </a:r>
            <a:r>
              <a:rPr lang="en-GB" sz="1600">
                <a:solidFill>
                  <a:srgbClr val="273239"/>
                </a:solidFill>
                <a:highlight>
                  <a:srgbClr val="FFFFFF"/>
                </a:highlight>
              </a:rPr>
              <a:t>θ </a:t>
            </a:r>
            <a:r>
              <a:rPr lang="en-GB" sz="1600"/>
              <a:t>notation is:</a:t>
            </a:r>
            <a:endParaRPr sz="1600"/>
          </a:p>
          <a:p>
            <a:pPr marL="0" lvl="0" indent="0" algn="l" rtl="0">
              <a:spcBef>
                <a:spcPts val="1200"/>
              </a:spcBef>
              <a:spcAft>
                <a:spcPct val="0"/>
              </a:spcAft>
              <a:buNone/>
            </a:pPr>
            <a:endParaRPr sz="400"/>
          </a:p>
          <a:p>
            <a:pPr marL="0" lvl="0" indent="0" algn="l" rtl="0">
              <a:spcBef>
                <a:spcPts val="1200"/>
              </a:spcBef>
              <a:spcAft>
                <a:spcPct val="0"/>
              </a:spcAft>
              <a:buNone/>
            </a:pPr>
            <a:r>
              <a:rPr lang="en-GB" sz="1600" b="1">
                <a:solidFill>
                  <a:srgbClr val="273239"/>
                </a:solidFill>
                <a:highlight>
                  <a:srgbClr val="FFFFFF"/>
                </a:highlight>
              </a:rPr>
              <a:t>(A)</a:t>
            </a:r>
            <a:r>
              <a:rPr lang="en-GB" sz="1600">
                <a:solidFill>
                  <a:srgbClr val="273239"/>
                </a:solidFill>
                <a:highlight>
                  <a:srgbClr val="FFFFFF"/>
                </a:highlight>
              </a:rPr>
              <a:t> θ (log log n)</a:t>
            </a:r>
            <a:endParaRPr sz="1600">
              <a:solidFill>
                <a:srgbClr val="273239"/>
              </a:solidFill>
              <a:highlight>
                <a:srgbClr val="FFFFFF"/>
              </a:highlight>
            </a:endParaRPr>
          </a:p>
          <a:p>
            <a:pPr marL="0" lvl="0" indent="0" algn="l" rtl="0">
              <a:spcBef>
                <a:spcPts val="1200"/>
              </a:spcBef>
              <a:spcAft>
                <a:spcPct val="0"/>
              </a:spcAft>
              <a:buNone/>
            </a:pPr>
            <a:r>
              <a:rPr lang="en-GB" sz="1600" b="1">
                <a:solidFill>
                  <a:srgbClr val="273239"/>
                </a:solidFill>
                <a:highlight>
                  <a:srgbClr val="FFFFFF"/>
                </a:highlight>
              </a:rPr>
              <a:t>(B)</a:t>
            </a:r>
            <a:r>
              <a:rPr lang="en-GB" sz="1600">
                <a:solidFill>
                  <a:srgbClr val="273239"/>
                </a:solidFill>
                <a:highlight>
                  <a:srgbClr val="FFFFFF"/>
                </a:highlight>
              </a:rPr>
              <a:t> θ (log n)</a:t>
            </a:r>
            <a:endParaRPr sz="1600">
              <a:solidFill>
                <a:srgbClr val="273239"/>
              </a:solidFill>
              <a:highlight>
                <a:srgbClr val="FFFFFF"/>
              </a:highlight>
            </a:endParaRPr>
          </a:p>
          <a:p>
            <a:pPr marL="0" lvl="0" indent="0" algn="l" rtl="0">
              <a:spcBef>
                <a:spcPts val="1200"/>
              </a:spcBef>
              <a:spcAft>
                <a:spcPct val="0"/>
              </a:spcAft>
              <a:buNone/>
            </a:pPr>
            <a:r>
              <a:rPr lang="en-GB" sz="1600" b="1">
                <a:solidFill>
                  <a:srgbClr val="273239"/>
                </a:solidFill>
                <a:highlight>
                  <a:srgbClr val="FFFFFF"/>
                </a:highlight>
              </a:rPr>
              <a:t>(C)</a:t>
            </a:r>
            <a:r>
              <a:rPr lang="en-GB" sz="1600">
                <a:solidFill>
                  <a:srgbClr val="273239"/>
                </a:solidFill>
                <a:highlight>
                  <a:srgbClr val="FFFFFF"/>
                </a:highlight>
              </a:rPr>
              <a:t> θ (sqrt(n))</a:t>
            </a:r>
            <a:endParaRPr sz="1600">
              <a:solidFill>
                <a:srgbClr val="273239"/>
              </a:solidFill>
              <a:highlight>
                <a:srgbClr val="FFFFFF"/>
              </a:highlight>
            </a:endParaRPr>
          </a:p>
          <a:p>
            <a:pPr marL="0" lvl="0" indent="0" algn="l" rtl="0">
              <a:spcBef>
                <a:spcPts val="1200"/>
              </a:spcBef>
              <a:spcAft>
                <a:spcPts val="1200"/>
              </a:spcAft>
              <a:buClr>
                <a:schemeClr val="dk1"/>
              </a:buClr>
              <a:buSzPts val="1100"/>
              <a:buFont typeface="Arial"/>
              <a:buNone/>
            </a:pPr>
            <a:r>
              <a:rPr lang="en-GB" sz="1600" b="1">
                <a:solidFill>
                  <a:srgbClr val="273239"/>
                </a:solidFill>
                <a:highlight>
                  <a:srgbClr val="FFFFFF"/>
                </a:highlight>
              </a:rPr>
              <a:t>(D)</a:t>
            </a:r>
            <a:r>
              <a:rPr lang="en-GB" sz="1600">
                <a:solidFill>
                  <a:srgbClr val="273239"/>
                </a:solidFill>
                <a:highlight>
                  <a:srgbClr val="FFFFFF"/>
                </a:highlight>
              </a:rPr>
              <a:t> θ (n)</a:t>
            </a:r>
            <a:endParaRPr sz="1600"/>
          </a:p>
        </p:txBody>
      </p:sp>
      <p:pic>
        <p:nvPicPr>
          <p:cNvPr id="197" name="Google Shape;197;p37"/>
          <p:cNvPicPr preferRelativeResize="0"/>
          <p:nvPr/>
        </p:nvPicPr>
        <p:blipFill>
          <a:blip r:embed="rId3">
            <a:alphaModFix/>
          </a:blip>
          <a:stretch>
            <a:fillRect/>
          </a:stretch>
        </p:blipFill>
        <p:spPr>
          <a:xfrm>
            <a:off x="405000" y="1536675"/>
            <a:ext cx="3241551" cy="849800"/>
          </a:xfrm>
          <a:prstGeom prst="rect">
            <a:avLst/>
          </a:prstGeom>
          <a:noFill/>
          <a:ln>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en-GB" sz="2000" b="1">
                <a:highlight>
                  <a:srgbClr val="FFFFFF"/>
                </a:highlight>
                <a:latin typeface="Lora"/>
                <a:ea typeface="Lora"/>
                <a:cs typeface="Lora"/>
                <a:sym typeface="Lora"/>
              </a:rPr>
              <a:t>GATE CSE 2017 Set 2</a:t>
            </a:r>
            <a:endParaRPr sz="2000">
              <a:latin typeface="Lora"/>
              <a:ea typeface="Lora"/>
              <a:cs typeface="Lora"/>
              <a:sym typeface="Lora"/>
            </a:endParaRPr>
          </a:p>
        </p:txBody>
      </p:sp>
      <p:sp>
        <p:nvSpPr>
          <p:cNvPr id="203" name="Google Shape;203;p38"/>
          <p:cNvSpPr txBox="1">
            <a:spLocks noGrp="1"/>
          </p:cNvSpPr>
          <p:nvPr>
            <p:ph type="body" idx="1"/>
          </p:nvPr>
        </p:nvSpPr>
        <p:spPr>
          <a:xfrm>
            <a:off x="311700" y="1152475"/>
            <a:ext cx="3558900" cy="37359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GB" sz="1600"/>
              <a:t>Consider the recurrence function</a:t>
            </a:r>
            <a:endParaRPr sz="1600"/>
          </a:p>
          <a:p>
            <a:pPr marL="0" lvl="0" indent="0" algn="l" rtl="0">
              <a:spcBef>
                <a:spcPts val="1200"/>
              </a:spcBef>
              <a:spcAft>
                <a:spcPct val="0"/>
              </a:spcAft>
              <a:buNone/>
            </a:pPr>
            <a:endParaRPr sz="1600"/>
          </a:p>
          <a:p>
            <a:pPr marL="0" lvl="0" indent="0" algn="l" rtl="0">
              <a:spcBef>
                <a:spcPts val="1200"/>
              </a:spcBef>
              <a:spcAft>
                <a:spcPct val="0"/>
              </a:spcAft>
              <a:buNone/>
            </a:pPr>
            <a:endParaRPr sz="600"/>
          </a:p>
          <a:p>
            <a:pPr marL="0" lvl="0" indent="0" algn="l" rtl="0">
              <a:spcBef>
                <a:spcPts val="1200"/>
              </a:spcBef>
              <a:spcAft>
                <a:spcPct val="0"/>
              </a:spcAft>
              <a:buNone/>
            </a:pPr>
            <a:r>
              <a:rPr lang="en-GB" sz="1600"/>
              <a:t>Then T(N) in terms of </a:t>
            </a:r>
            <a:r>
              <a:rPr lang="en-GB" sz="1600">
                <a:solidFill>
                  <a:srgbClr val="273239"/>
                </a:solidFill>
                <a:highlight>
                  <a:srgbClr val="FFFFFF"/>
                </a:highlight>
              </a:rPr>
              <a:t>θ </a:t>
            </a:r>
            <a:r>
              <a:rPr lang="en-GB" sz="1600"/>
              <a:t>notation is:</a:t>
            </a:r>
            <a:endParaRPr sz="1600"/>
          </a:p>
          <a:p>
            <a:pPr marL="0" lvl="0" indent="0" algn="l" rtl="0">
              <a:spcBef>
                <a:spcPts val="1200"/>
              </a:spcBef>
              <a:spcAft>
                <a:spcPct val="0"/>
              </a:spcAft>
              <a:buNone/>
            </a:pPr>
            <a:endParaRPr sz="400"/>
          </a:p>
          <a:p>
            <a:pPr marL="0" lvl="0" indent="0" algn="l" rtl="0">
              <a:spcBef>
                <a:spcPts val="1200"/>
              </a:spcBef>
              <a:spcAft>
                <a:spcPct val="0"/>
              </a:spcAft>
              <a:buNone/>
            </a:pPr>
            <a:r>
              <a:rPr lang="en-GB" sz="1600" b="1">
                <a:solidFill>
                  <a:srgbClr val="273239"/>
                </a:solidFill>
                <a:highlight>
                  <a:srgbClr val="FFFFFF"/>
                </a:highlight>
              </a:rPr>
              <a:t>(A)</a:t>
            </a:r>
            <a:r>
              <a:rPr lang="en-GB" sz="1600">
                <a:solidFill>
                  <a:srgbClr val="273239"/>
                </a:solidFill>
                <a:highlight>
                  <a:srgbClr val="FFFFFF"/>
                </a:highlight>
              </a:rPr>
              <a:t> θ (log log n)</a:t>
            </a:r>
            <a:endParaRPr sz="1600">
              <a:solidFill>
                <a:srgbClr val="273239"/>
              </a:solidFill>
              <a:highlight>
                <a:srgbClr val="FFFFFF"/>
              </a:highlight>
            </a:endParaRPr>
          </a:p>
          <a:p>
            <a:pPr marL="0" lvl="0" indent="0" algn="l" rtl="0">
              <a:spcBef>
                <a:spcPts val="1200"/>
              </a:spcBef>
              <a:spcAft>
                <a:spcPct val="0"/>
              </a:spcAft>
              <a:buNone/>
            </a:pPr>
            <a:r>
              <a:rPr lang="en-GB" sz="1600" b="1">
                <a:solidFill>
                  <a:srgbClr val="38761D"/>
                </a:solidFill>
                <a:highlight>
                  <a:srgbClr val="FFFFFF"/>
                </a:highlight>
              </a:rPr>
              <a:t>(B) θ (log n)        Correct Answer</a:t>
            </a:r>
            <a:endParaRPr sz="1600" b="1">
              <a:solidFill>
                <a:srgbClr val="38761D"/>
              </a:solidFill>
              <a:highlight>
                <a:srgbClr val="FFFFFF"/>
              </a:highlight>
            </a:endParaRPr>
          </a:p>
          <a:p>
            <a:pPr marL="0" lvl="0" indent="0" algn="l" rtl="0">
              <a:spcBef>
                <a:spcPts val="1200"/>
              </a:spcBef>
              <a:spcAft>
                <a:spcPct val="0"/>
              </a:spcAft>
              <a:buNone/>
            </a:pPr>
            <a:r>
              <a:rPr lang="en-GB" sz="1600" b="1">
                <a:solidFill>
                  <a:srgbClr val="273239"/>
                </a:solidFill>
                <a:highlight>
                  <a:srgbClr val="FFFFFF"/>
                </a:highlight>
              </a:rPr>
              <a:t>(C)</a:t>
            </a:r>
            <a:r>
              <a:rPr lang="en-GB" sz="1600">
                <a:solidFill>
                  <a:srgbClr val="273239"/>
                </a:solidFill>
                <a:highlight>
                  <a:srgbClr val="FFFFFF"/>
                </a:highlight>
              </a:rPr>
              <a:t> θ (sqrt(n))</a:t>
            </a:r>
            <a:endParaRPr sz="1600">
              <a:solidFill>
                <a:srgbClr val="273239"/>
              </a:solidFill>
              <a:highlight>
                <a:srgbClr val="FFFFFF"/>
              </a:highlight>
            </a:endParaRPr>
          </a:p>
          <a:p>
            <a:pPr marL="0" lvl="0" indent="0" algn="l" rtl="0">
              <a:spcBef>
                <a:spcPts val="1200"/>
              </a:spcBef>
              <a:spcAft>
                <a:spcPts val="1200"/>
              </a:spcAft>
              <a:buNone/>
            </a:pPr>
            <a:r>
              <a:rPr lang="en-GB" sz="1600" b="1">
                <a:solidFill>
                  <a:srgbClr val="273239"/>
                </a:solidFill>
                <a:highlight>
                  <a:srgbClr val="FFFFFF"/>
                </a:highlight>
              </a:rPr>
              <a:t>(D)</a:t>
            </a:r>
            <a:r>
              <a:rPr lang="en-GB" sz="1600">
                <a:solidFill>
                  <a:srgbClr val="273239"/>
                </a:solidFill>
                <a:highlight>
                  <a:srgbClr val="FFFFFF"/>
                </a:highlight>
              </a:rPr>
              <a:t> θ (n)</a:t>
            </a:r>
            <a:endParaRPr sz="1600"/>
          </a:p>
        </p:txBody>
      </p:sp>
      <p:pic>
        <p:nvPicPr>
          <p:cNvPr id="204" name="Google Shape;204;p38"/>
          <p:cNvPicPr preferRelativeResize="0"/>
          <p:nvPr/>
        </p:nvPicPr>
        <p:blipFill>
          <a:blip r:embed="rId3">
            <a:alphaModFix/>
          </a:blip>
          <a:stretch>
            <a:fillRect/>
          </a:stretch>
        </p:blipFill>
        <p:spPr>
          <a:xfrm>
            <a:off x="405000" y="1536675"/>
            <a:ext cx="3241551" cy="849800"/>
          </a:xfrm>
          <a:prstGeom prst="rect">
            <a:avLst/>
          </a:prstGeom>
          <a:noFill/>
          <a:ln>
            <a:noFill/>
          </a:ln>
        </p:spPr>
      </p:pic>
      <p:cxnSp>
        <p:nvCxnSpPr>
          <p:cNvPr id="205" name="Google Shape;205;p38"/>
          <p:cNvCxnSpPr/>
          <p:nvPr/>
        </p:nvCxnSpPr>
        <p:spPr>
          <a:xfrm flipH="1">
            <a:off x="3936075" y="126400"/>
            <a:ext cx="0" cy="48711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8"/>
          <p:cNvSpPr txBox="1"/>
          <p:nvPr/>
        </p:nvSpPr>
        <p:spPr>
          <a:xfrm>
            <a:off x="4225600" y="445025"/>
            <a:ext cx="4538100" cy="4140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GB" sz="1900" b="1">
                <a:solidFill>
                  <a:srgbClr val="3C78D8"/>
                </a:solidFill>
                <a:latin typeface="Lora"/>
                <a:ea typeface="Lora"/>
                <a:cs typeface="Lora"/>
                <a:sym typeface="Lora"/>
              </a:rPr>
              <a:t>Explanation</a:t>
            </a:r>
            <a:r>
              <a:rPr lang="en-GB" sz="1700" b="1">
                <a:solidFill>
                  <a:srgbClr val="3C78D8"/>
                </a:solidFill>
                <a:latin typeface="Lora"/>
                <a:ea typeface="Lora"/>
                <a:cs typeface="Lora"/>
                <a:sym typeface="Lora"/>
              </a:rPr>
              <a:t>:</a:t>
            </a:r>
            <a:endParaRPr sz="1700" b="1">
              <a:solidFill>
                <a:srgbClr val="3C78D8"/>
              </a:solidFill>
              <a:latin typeface="Lora"/>
              <a:ea typeface="Lora"/>
              <a:cs typeface="Lora"/>
              <a:sym typeface="Lora"/>
            </a:endParaRPr>
          </a:p>
          <a:p>
            <a:pPr marL="0" lvl="0" indent="0" algn="l" rtl="0">
              <a:spcBef>
                <a:spcPct val="0"/>
              </a:spcBef>
              <a:spcAft>
                <a:spcPct val="0"/>
              </a:spcAft>
              <a:buNone/>
            </a:pPr>
            <a:endParaRPr sz="1700">
              <a:latin typeface="Lora"/>
              <a:ea typeface="Lora"/>
              <a:cs typeface="Lora"/>
              <a:sym typeface="Lora"/>
            </a:endParaRPr>
          </a:p>
          <a:p>
            <a:pPr marL="0" lvl="0" indent="0" algn="l" rtl="0">
              <a:spcBef>
                <a:spcPct val="0"/>
              </a:spcBef>
              <a:spcAft>
                <a:spcPct val="0"/>
              </a:spcAft>
              <a:buNone/>
            </a:pPr>
            <a:r>
              <a:rPr lang="en-GB" sz="1700">
                <a:latin typeface="Lora"/>
                <a:ea typeface="Lora"/>
                <a:cs typeface="Lora"/>
                <a:sym typeface="Lora"/>
              </a:rPr>
              <a:t>T(n) = 2T(√n) + 1</a:t>
            </a:r>
            <a:endParaRPr sz="1700">
              <a:latin typeface="Lora"/>
              <a:ea typeface="Lora"/>
              <a:cs typeface="Lora"/>
              <a:sym typeface="Lora"/>
            </a:endParaRPr>
          </a:p>
          <a:p>
            <a:pPr marL="0" lvl="0" indent="0" algn="l" rtl="0">
              <a:spcBef>
                <a:spcPct val="0"/>
              </a:spcBef>
              <a:spcAft>
                <a:spcPct val="0"/>
              </a:spcAft>
              <a:buNone/>
            </a:pPr>
            <a:endParaRPr sz="1700">
              <a:latin typeface="Lora"/>
              <a:ea typeface="Lora"/>
              <a:cs typeface="Lora"/>
              <a:sym typeface="Lora"/>
            </a:endParaRPr>
          </a:p>
          <a:p>
            <a:pPr marL="0" lvl="0" indent="0" algn="l" rtl="0">
              <a:spcBef>
                <a:spcPct val="0"/>
              </a:spcBef>
              <a:spcAft>
                <a:spcPct val="0"/>
              </a:spcAft>
              <a:buNone/>
            </a:pPr>
            <a:r>
              <a:rPr lang="en-GB" sz="1700">
                <a:latin typeface="Lora"/>
                <a:ea typeface="Lora"/>
                <a:cs typeface="Lora"/>
                <a:sym typeface="Lora"/>
              </a:rPr>
              <a:t>Let n = 2</a:t>
            </a:r>
            <a:r>
              <a:rPr lang="en-GB" sz="1700" baseline="30000">
                <a:latin typeface="Lora"/>
                <a:ea typeface="Lora"/>
                <a:cs typeface="Lora"/>
                <a:sym typeface="Lora"/>
              </a:rPr>
              <a:t>m</a:t>
            </a:r>
            <a:endParaRPr sz="1700">
              <a:latin typeface="Lora"/>
              <a:ea typeface="Lora"/>
              <a:cs typeface="Lora"/>
              <a:sym typeface="Lora"/>
            </a:endParaRPr>
          </a:p>
          <a:p>
            <a:pPr marL="0" lvl="0" indent="0" algn="l" rtl="0">
              <a:spcBef>
                <a:spcPct val="0"/>
              </a:spcBef>
              <a:spcAft>
                <a:spcPct val="0"/>
              </a:spcAft>
              <a:buNone/>
            </a:pPr>
            <a:r>
              <a:rPr lang="en-GB" sz="1700">
                <a:latin typeface="Lora"/>
                <a:ea typeface="Lora"/>
                <a:cs typeface="Lora"/>
                <a:sym typeface="Lora"/>
              </a:rPr>
              <a:t>==&gt; T(2</a:t>
            </a:r>
            <a:r>
              <a:rPr lang="en-GB" sz="1700" baseline="30000">
                <a:latin typeface="Lora"/>
                <a:ea typeface="Lora"/>
                <a:cs typeface="Lora"/>
                <a:sym typeface="Lora"/>
              </a:rPr>
              <a:t>m</a:t>
            </a:r>
            <a:r>
              <a:rPr lang="en-GB" sz="1700">
                <a:latin typeface="Lora"/>
                <a:ea typeface="Lora"/>
                <a:cs typeface="Lora"/>
                <a:sym typeface="Lora"/>
              </a:rPr>
              <a:t>) = 2T(2</a:t>
            </a:r>
            <a:r>
              <a:rPr lang="en-GB" sz="1700" baseline="30000">
                <a:latin typeface="Lora"/>
                <a:ea typeface="Lora"/>
                <a:cs typeface="Lora"/>
                <a:sym typeface="Lora"/>
              </a:rPr>
              <a:t>m/2</a:t>
            </a:r>
            <a:r>
              <a:rPr lang="en-GB" sz="1700">
                <a:latin typeface="Lora"/>
                <a:ea typeface="Lora"/>
                <a:cs typeface="Lora"/>
                <a:sym typeface="Lora"/>
              </a:rPr>
              <a:t>) + 1</a:t>
            </a:r>
            <a:endParaRPr sz="1700">
              <a:latin typeface="Lora"/>
              <a:ea typeface="Lora"/>
              <a:cs typeface="Lora"/>
              <a:sym typeface="Lora"/>
            </a:endParaRPr>
          </a:p>
          <a:p>
            <a:pPr marL="0" lvl="0" indent="0" algn="l" rtl="0">
              <a:spcBef>
                <a:spcPct val="0"/>
              </a:spcBef>
              <a:spcAft>
                <a:spcPct val="0"/>
              </a:spcAft>
              <a:buNone/>
            </a:pPr>
            <a:endParaRPr sz="1700">
              <a:latin typeface="Lora"/>
              <a:ea typeface="Lora"/>
              <a:cs typeface="Lora"/>
              <a:sym typeface="Lora"/>
            </a:endParaRPr>
          </a:p>
          <a:p>
            <a:pPr marL="0" lvl="0" indent="0" algn="l" rtl="0">
              <a:spcBef>
                <a:spcPct val="0"/>
              </a:spcBef>
              <a:spcAft>
                <a:spcPct val="0"/>
              </a:spcAft>
              <a:buNone/>
            </a:pPr>
            <a:r>
              <a:rPr lang="en-GB" sz="1700">
                <a:latin typeface="Lora"/>
                <a:ea typeface="Lora"/>
                <a:cs typeface="Lora"/>
                <a:sym typeface="Lora"/>
              </a:rPr>
              <a:t>Let S(m) = T(2</a:t>
            </a:r>
            <a:r>
              <a:rPr lang="en-GB" sz="1700" baseline="30000">
                <a:latin typeface="Lora"/>
                <a:ea typeface="Lora"/>
                <a:cs typeface="Lora"/>
                <a:sym typeface="Lora"/>
              </a:rPr>
              <a:t>m</a:t>
            </a:r>
            <a:r>
              <a:rPr lang="en-GB" sz="1700">
                <a:latin typeface="Lora"/>
                <a:ea typeface="Lora"/>
                <a:cs typeface="Lora"/>
                <a:sym typeface="Lora"/>
              </a:rPr>
              <a:t>)</a:t>
            </a:r>
            <a:endParaRPr sz="1700">
              <a:latin typeface="Lora"/>
              <a:ea typeface="Lora"/>
              <a:cs typeface="Lora"/>
              <a:sym typeface="Lora"/>
            </a:endParaRPr>
          </a:p>
          <a:p>
            <a:pPr marL="0" lvl="0" indent="0" algn="l" rtl="0">
              <a:spcBef>
                <a:spcPct val="0"/>
              </a:spcBef>
              <a:spcAft>
                <a:spcPct val="0"/>
              </a:spcAft>
              <a:buNone/>
            </a:pPr>
            <a:r>
              <a:rPr lang="en-GB" sz="1700">
                <a:latin typeface="Lora"/>
                <a:ea typeface="Lora"/>
                <a:cs typeface="Lora"/>
                <a:sym typeface="Lora"/>
              </a:rPr>
              <a:t>==&gt; S(m/2) = T(2</a:t>
            </a:r>
            <a:r>
              <a:rPr lang="en-GB" sz="1700" baseline="30000">
                <a:latin typeface="Lora"/>
                <a:ea typeface="Lora"/>
                <a:cs typeface="Lora"/>
                <a:sym typeface="Lora"/>
              </a:rPr>
              <a:t>m/2</a:t>
            </a:r>
            <a:r>
              <a:rPr lang="en-GB" sz="1700">
                <a:latin typeface="Lora"/>
                <a:ea typeface="Lora"/>
                <a:cs typeface="Lora"/>
                <a:sym typeface="Lora"/>
              </a:rPr>
              <a:t>)</a:t>
            </a:r>
            <a:endParaRPr sz="1700">
              <a:latin typeface="Lora"/>
              <a:ea typeface="Lora"/>
              <a:cs typeface="Lora"/>
              <a:sym typeface="Lora"/>
            </a:endParaRPr>
          </a:p>
          <a:p>
            <a:pPr marL="0" lvl="0" indent="0" algn="l" rtl="0">
              <a:spcBef>
                <a:spcPct val="0"/>
              </a:spcBef>
              <a:spcAft>
                <a:spcPct val="0"/>
              </a:spcAft>
              <a:buNone/>
            </a:pPr>
            <a:endParaRPr sz="1700">
              <a:latin typeface="Lora"/>
              <a:ea typeface="Lora"/>
              <a:cs typeface="Lora"/>
              <a:sym typeface="Lora"/>
            </a:endParaRPr>
          </a:p>
          <a:p>
            <a:pPr marL="0" lvl="0" indent="0" algn="l" rtl="0">
              <a:spcBef>
                <a:spcPct val="0"/>
              </a:spcBef>
              <a:spcAft>
                <a:spcPct val="0"/>
              </a:spcAft>
              <a:buNone/>
            </a:pPr>
            <a:r>
              <a:rPr lang="en-GB" sz="1700">
                <a:latin typeface="Lora"/>
                <a:ea typeface="Lora"/>
                <a:cs typeface="Lora"/>
                <a:sym typeface="Lora"/>
              </a:rPr>
              <a:t>Thus above equation will be : </a:t>
            </a:r>
            <a:endParaRPr sz="1700">
              <a:latin typeface="Lora"/>
              <a:ea typeface="Lora"/>
              <a:cs typeface="Lora"/>
              <a:sym typeface="Lora"/>
            </a:endParaRPr>
          </a:p>
          <a:p>
            <a:pPr marL="0" lvl="0" indent="457200" algn="l" rtl="0">
              <a:spcBef>
                <a:spcPct val="0"/>
              </a:spcBef>
              <a:spcAft>
                <a:spcPct val="0"/>
              </a:spcAft>
              <a:buNone/>
            </a:pPr>
            <a:r>
              <a:rPr lang="en-GB" sz="1700">
                <a:latin typeface="Lora"/>
                <a:ea typeface="Lora"/>
                <a:cs typeface="Lora"/>
                <a:sym typeface="Lora"/>
              </a:rPr>
              <a:t>S(m) = 2S(m/2)+1</a:t>
            </a:r>
            <a:endParaRPr sz="1700">
              <a:latin typeface="Lora"/>
              <a:ea typeface="Lora"/>
              <a:cs typeface="Lora"/>
              <a:sym typeface="Lora"/>
            </a:endParaRPr>
          </a:p>
          <a:p>
            <a:pPr marL="0" lvl="0" indent="457200" algn="l" rtl="0">
              <a:spcBef>
                <a:spcPct val="0"/>
              </a:spcBef>
              <a:spcAft>
                <a:spcPct val="0"/>
              </a:spcAft>
              <a:buNone/>
            </a:pPr>
            <a:endParaRPr sz="1700">
              <a:latin typeface="Lora"/>
              <a:ea typeface="Lora"/>
              <a:cs typeface="Lora"/>
              <a:sym typeface="Lora"/>
            </a:endParaRPr>
          </a:p>
          <a:p>
            <a:pPr marL="0" lvl="0" indent="0" algn="l" rtl="0">
              <a:spcBef>
                <a:spcPct val="0"/>
              </a:spcBef>
              <a:spcAft>
                <a:spcPct val="0"/>
              </a:spcAft>
              <a:buNone/>
            </a:pPr>
            <a:r>
              <a:rPr lang="en-GB" sz="1700">
                <a:latin typeface="Lora"/>
                <a:ea typeface="Lora"/>
                <a:cs typeface="Lora"/>
                <a:sym typeface="Lora"/>
              </a:rPr>
              <a:t>Applying master’s theorem S(m) = </a:t>
            </a:r>
            <a:r>
              <a:rPr lang="en-GB" sz="1700">
                <a:solidFill>
                  <a:schemeClr val="dk1"/>
                </a:solidFill>
                <a:latin typeface="Lora"/>
                <a:ea typeface="Lora"/>
                <a:cs typeface="Lora"/>
                <a:sym typeface="Lora"/>
              </a:rPr>
              <a:t>Θ(</a:t>
            </a:r>
            <a:r>
              <a:rPr lang="en-GB" sz="1700">
                <a:latin typeface="Lora"/>
                <a:ea typeface="Lora"/>
                <a:cs typeface="Lora"/>
                <a:sym typeface="Lora"/>
              </a:rPr>
              <a:t>m)</a:t>
            </a:r>
            <a:endParaRPr sz="1700">
              <a:latin typeface="Lora"/>
              <a:ea typeface="Lora"/>
              <a:cs typeface="Lora"/>
              <a:sym typeface="Lora"/>
            </a:endParaRPr>
          </a:p>
          <a:p>
            <a:pPr marL="0" marR="190500" lvl="0" indent="0" algn="l" rtl="0">
              <a:lnSpc>
                <a:spcPct val="115000"/>
              </a:lnSpc>
              <a:spcBef>
                <a:spcPct val="0"/>
              </a:spcBef>
              <a:spcAft>
                <a:spcPts val="800"/>
              </a:spcAft>
              <a:buNone/>
            </a:pPr>
            <a:r>
              <a:rPr lang="en-GB" sz="1700">
                <a:latin typeface="Lora"/>
                <a:ea typeface="Lora"/>
                <a:cs typeface="Lora"/>
                <a:sym typeface="Lora"/>
              </a:rPr>
              <a:t>Thus : T(n) = Θ(log(n)) (since n = 2</a:t>
            </a:r>
            <a:r>
              <a:rPr lang="en-GB" sz="1700" baseline="30000">
                <a:latin typeface="Lora"/>
                <a:ea typeface="Lora"/>
                <a:cs typeface="Lora"/>
                <a:sym typeface="Lora"/>
              </a:rPr>
              <a:t>m</a:t>
            </a:r>
            <a:r>
              <a:rPr lang="en-GB" sz="1700">
                <a:latin typeface="Lora"/>
                <a:ea typeface="Lora"/>
                <a:cs typeface="Lora"/>
                <a:sym typeface="Lora"/>
              </a:rPr>
              <a:t>)</a:t>
            </a:r>
            <a:endParaRPr sz="1700">
              <a:latin typeface="Lora"/>
              <a:ea typeface="Lora"/>
              <a:cs typeface="Lora"/>
              <a:sym typeface="Lora"/>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33"/>
          <p:cNvSpPr txBox="1">
            <a:spLocks noGrp="1"/>
          </p:cNvSpPr>
          <p:nvPr>
            <p:ph type="ctrTitle"/>
          </p:nvPr>
        </p:nvSpPr>
        <p:spPr>
          <a:xfrm>
            <a:off x="715200" y="976289"/>
            <a:ext cx="7713600" cy="3490200"/>
          </a:xfrm>
          <a:prstGeom prst="rect">
            <a:avLst/>
          </a:prstGeom>
        </p:spPr>
        <p:txBody>
          <a:bodyPr spcFirstLastPara="1" wrap="square" lIns="91425" tIns="91425" rIns="91425" bIns="91425" anchor="ctr" anchorCtr="0">
            <a:noAutofit/>
          </a:bodyPr>
          <a:lstStyle/>
          <a:p>
            <a:pPr marL="0" lvl="0" indent="0" algn="l" rtl="0">
              <a:spcBef>
                <a:spcPct val="0"/>
              </a:spcBef>
              <a:spcAft>
                <a:spcPct val="0"/>
              </a:spcAft>
              <a:buNone/>
            </a:pPr>
            <a:endParaRPr sz="4500" dirty="0"/>
          </a:p>
          <a:p>
            <a:pPr marL="0" lvl="0" indent="0" algn="l" rtl="0">
              <a:spcBef>
                <a:spcPts val="1500"/>
              </a:spcBef>
              <a:spcAft>
                <a:spcPct val="0"/>
              </a:spcAft>
              <a:buNone/>
            </a:pPr>
            <a:r>
              <a:rPr lang="en" sz="4500" dirty="0"/>
              <a:t>Searching, Sorting and Divide and Conquer Algorithms</a:t>
            </a:r>
            <a:endParaRPr sz="4500" dirty="0"/>
          </a:p>
          <a:p>
            <a:pPr marL="0" lvl="0" indent="0" algn="l" rtl="0">
              <a:spcBef>
                <a:spcPts val="1500"/>
              </a:spcBef>
              <a:spcAft>
                <a:spcPct val="0"/>
              </a:spcAft>
              <a:buNone/>
            </a:pPr>
            <a:endParaRPr sz="2200" dirty="0"/>
          </a:p>
          <a:p>
            <a:pPr marL="0" lvl="0" indent="0" algn="l" rtl="0">
              <a:spcBef>
                <a:spcPct val="0"/>
              </a:spcBef>
              <a:spcAft>
                <a:spcPct val="0"/>
              </a:spcAft>
              <a:buClr>
                <a:schemeClr val="dk1"/>
              </a:buClr>
              <a:buSzPts val="1100"/>
              <a:buFont typeface="Arial"/>
              <a:buNone/>
            </a:pPr>
            <a:endParaRPr sz="3100" dirty="0"/>
          </a:p>
          <a:p>
            <a:pPr marL="0" lvl="0" indent="0" algn="l" rtl="0">
              <a:spcBef>
                <a:spcPct val="0"/>
              </a:spcBef>
              <a:spcAft>
                <a:spcPct val="0"/>
              </a:spcAft>
              <a:buClr>
                <a:srgbClr val="000000"/>
              </a:buClr>
              <a:buSzPts val="1100"/>
              <a:buFont typeface="Arial"/>
              <a:buNone/>
            </a:pPr>
            <a:endParaRPr sz="3100" dirty="0"/>
          </a:p>
        </p:txBody>
      </p:sp>
      <p:grpSp>
        <p:nvGrpSpPr>
          <p:cNvPr id="660" name="Google Shape;660;p33"/>
          <p:cNvGrpSpPr/>
          <p:nvPr/>
        </p:nvGrpSpPr>
        <p:grpSpPr>
          <a:xfrm>
            <a:off x="7148422" y="2470319"/>
            <a:ext cx="378215" cy="598023"/>
            <a:chOff x="1654675" y="1997765"/>
            <a:chExt cx="445587" cy="704551"/>
          </a:xfrm>
        </p:grpSpPr>
        <p:sp>
          <p:nvSpPr>
            <p:cNvPr id="661" name="Google Shape;661;p33"/>
            <p:cNvSpPr/>
            <p:nvPr/>
          </p:nvSpPr>
          <p:spPr>
            <a:xfrm>
              <a:off x="1655926" y="1998979"/>
              <a:ext cx="440657" cy="703336"/>
            </a:xfrm>
            <a:custGeom>
              <a:avLst/>
              <a:gdLst/>
              <a:ahLst/>
              <a:cxnLst/>
              <a:rect l="l" t="t" r="r" b="b"/>
              <a:pathLst>
                <a:path w="11976" h="19115" extrusionOk="0">
                  <a:moveTo>
                    <a:pt x="0" y="1"/>
                  </a:moveTo>
                  <a:lnTo>
                    <a:pt x="0" y="17113"/>
                  </a:lnTo>
                  <a:lnTo>
                    <a:pt x="2002" y="17113"/>
                  </a:lnTo>
                  <a:lnTo>
                    <a:pt x="2002" y="16112"/>
                  </a:lnTo>
                  <a:lnTo>
                    <a:pt x="3002" y="16112"/>
                  </a:lnTo>
                  <a:lnTo>
                    <a:pt x="3002" y="15112"/>
                  </a:lnTo>
                  <a:lnTo>
                    <a:pt x="4003" y="15112"/>
                  </a:lnTo>
                  <a:lnTo>
                    <a:pt x="4003" y="14111"/>
                  </a:lnTo>
                  <a:lnTo>
                    <a:pt x="4971" y="14111"/>
                  </a:lnTo>
                  <a:lnTo>
                    <a:pt x="4971" y="16112"/>
                  </a:lnTo>
                  <a:lnTo>
                    <a:pt x="5971" y="16112"/>
                  </a:lnTo>
                  <a:lnTo>
                    <a:pt x="5971" y="18114"/>
                  </a:lnTo>
                  <a:lnTo>
                    <a:pt x="6972" y="18114"/>
                  </a:lnTo>
                  <a:lnTo>
                    <a:pt x="6972" y="19115"/>
                  </a:lnTo>
                  <a:lnTo>
                    <a:pt x="8973" y="19115"/>
                  </a:lnTo>
                  <a:lnTo>
                    <a:pt x="8973" y="18114"/>
                  </a:lnTo>
                  <a:lnTo>
                    <a:pt x="9974" y="18114"/>
                  </a:lnTo>
                  <a:lnTo>
                    <a:pt x="9974" y="16112"/>
                  </a:lnTo>
                  <a:lnTo>
                    <a:pt x="8973" y="16112"/>
                  </a:lnTo>
                  <a:lnTo>
                    <a:pt x="8973" y="14111"/>
                  </a:lnTo>
                  <a:lnTo>
                    <a:pt x="7973" y="14111"/>
                  </a:lnTo>
                  <a:lnTo>
                    <a:pt x="7973" y="13110"/>
                  </a:lnTo>
                  <a:lnTo>
                    <a:pt x="11976" y="13110"/>
                  </a:lnTo>
                  <a:lnTo>
                    <a:pt x="11976" y="12110"/>
                  </a:lnTo>
                  <a:lnTo>
                    <a:pt x="11976" y="11109"/>
                  </a:lnTo>
                  <a:lnTo>
                    <a:pt x="11042" y="11109"/>
                  </a:lnTo>
                  <a:lnTo>
                    <a:pt x="11042" y="11042"/>
                  </a:lnTo>
                  <a:lnTo>
                    <a:pt x="11042" y="10008"/>
                  </a:lnTo>
                  <a:lnTo>
                    <a:pt x="10041" y="10008"/>
                  </a:lnTo>
                  <a:lnTo>
                    <a:pt x="10041" y="9007"/>
                  </a:lnTo>
                  <a:lnTo>
                    <a:pt x="9040" y="9007"/>
                  </a:lnTo>
                  <a:lnTo>
                    <a:pt x="9040" y="8007"/>
                  </a:lnTo>
                  <a:lnTo>
                    <a:pt x="8039" y="8007"/>
                  </a:lnTo>
                  <a:lnTo>
                    <a:pt x="8039" y="7006"/>
                  </a:lnTo>
                  <a:lnTo>
                    <a:pt x="7039" y="7006"/>
                  </a:lnTo>
                  <a:lnTo>
                    <a:pt x="7039" y="6005"/>
                  </a:lnTo>
                  <a:lnTo>
                    <a:pt x="6038" y="6005"/>
                  </a:lnTo>
                  <a:lnTo>
                    <a:pt x="6038" y="5005"/>
                  </a:lnTo>
                  <a:lnTo>
                    <a:pt x="5037" y="5005"/>
                  </a:lnTo>
                  <a:lnTo>
                    <a:pt x="5037" y="4004"/>
                  </a:lnTo>
                  <a:lnTo>
                    <a:pt x="4037" y="4004"/>
                  </a:lnTo>
                  <a:lnTo>
                    <a:pt x="4037" y="3003"/>
                  </a:lnTo>
                  <a:lnTo>
                    <a:pt x="3036" y="3003"/>
                  </a:lnTo>
                  <a:lnTo>
                    <a:pt x="3036" y="2002"/>
                  </a:lnTo>
                  <a:lnTo>
                    <a:pt x="2035" y="2002"/>
                  </a:lnTo>
                  <a:lnTo>
                    <a:pt x="2035" y="1002"/>
                  </a:lnTo>
                  <a:lnTo>
                    <a:pt x="1001" y="1002"/>
                  </a:lnTo>
                  <a:lnTo>
                    <a:pt x="1001"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2" name="Google Shape;662;p33"/>
            <p:cNvSpPr/>
            <p:nvPr/>
          </p:nvSpPr>
          <p:spPr>
            <a:xfrm>
              <a:off x="1654675" y="1997765"/>
              <a:ext cx="36869" cy="628459"/>
            </a:xfrm>
            <a:custGeom>
              <a:avLst/>
              <a:gdLst/>
              <a:ahLst/>
              <a:cxnLst/>
              <a:rect l="l" t="t" r="r" b="b"/>
              <a:pathLst>
                <a:path w="1002" h="17080" extrusionOk="0">
                  <a:moveTo>
                    <a:pt x="1" y="1"/>
                  </a:moveTo>
                  <a:lnTo>
                    <a:pt x="1" y="17079"/>
                  </a:lnTo>
                  <a:lnTo>
                    <a:pt x="1002" y="17079"/>
                  </a:lnTo>
                  <a:lnTo>
                    <a:pt x="1002"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3" name="Google Shape;663;p33"/>
            <p:cNvSpPr/>
            <p:nvPr/>
          </p:nvSpPr>
          <p:spPr>
            <a:xfrm>
              <a:off x="1692758" y="203459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4" name="Google Shape;664;p33"/>
            <p:cNvSpPr/>
            <p:nvPr/>
          </p:nvSpPr>
          <p:spPr>
            <a:xfrm>
              <a:off x="1729553" y="2072643"/>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5" name="Google Shape;665;p33"/>
            <p:cNvSpPr/>
            <p:nvPr/>
          </p:nvSpPr>
          <p:spPr>
            <a:xfrm>
              <a:off x="1765170" y="21094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6" name="Google Shape;666;p33"/>
            <p:cNvSpPr/>
            <p:nvPr/>
          </p:nvSpPr>
          <p:spPr>
            <a:xfrm>
              <a:off x="1803216" y="2146269"/>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7" name="Google Shape;667;p33"/>
            <p:cNvSpPr/>
            <p:nvPr/>
          </p:nvSpPr>
          <p:spPr>
            <a:xfrm>
              <a:off x="1841262" y="2183101"/>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8" name="Google Shape;668;p33"/>
            <p:cNvSpPr/>
            <p:nvPr/>
          </p:nvSpPr>
          <p:spPr>
            <a:xfrm>
              <a:off x="1878057" y="221993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69" name="Google Shape;669;p33"/>
            <p:cNvSpPr/>
            <p:nvPr/>
          </p:nvSpPr>
          <p:spPr>
            <a:xfrm>
              <a:off x="1914889" y="2256728"/>
              <a:ext cx="36869" cy="36869"/>
            </a:xfrm>
            <a:custGeom>
              <a:avLst/>
              <a:gdLst/>
              <a:ahLst/>
              <a:cxnLst/>
              <a:rect l="l" t="t" r="r" b="b"/>
              <a:pathLst>
                <a:path w="1002" h="1002" extrusionOk="0">
                  <a:moveTo>
                    <a:pt x="1" y="1"/>
                  </a:moveTo>
                  <a:lnTo>
                    <a:pt x="1"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0" name="Google Shape;670;p33"/>
            <p:cNvSpPr/>
            <p:nvPr/>
          </p:nvSpPr>
          <p:spPr>
            <a:xfrm>
              <a:off x="1951721" y="2293559"/>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1" name="Google Shape;671;p33"/>
            <p:cNvSpPr/>
            <p:nvPr/>
          </p:nvSpPr>
          <p:spPr>
            <a:xfrm>
              <a:off x="1988553" y="2330391"/>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2" name="Google Shape;672;p33"/>
            <p:cNvSpPr/>
            <p:nvPr/>
          </p:nvSpPr>
          <p:spPr>
            <a:xfrm>
              <a:off x="2025348" y="2367223"/>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3" name="Google Shape;673;p33"/>
            <p:cNvSpPr/>
            <p:nvPr/>
          </p:nvSpPr>
          <p:spPr>
            <a:xfrm>
              <a:off x="2062179" y="240526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4" name="Google Shape;674;p33"/>
            <p:cNvSpPr/>
            <p:nvPr/>
          </p:nvSpPr>
          <p:spPr>
            <a:xfrm>
              <a:off x="1914889" y="2442064"/>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5" name="Google Shape;675;p33"/>
            <p:cNvSpPr/>
            <p:nvPr/>
          </p:nvSpPr>
          <p:spPr>
            <a:xfrm>
              <a:off x="1914889" y="2478895"/>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6" name="Google Shape;676;p33"/>
            <p:cNvSpPr/>
            <p:nvPr/>
          </p:nvSpPr>
          <p:spPr>
            <a:xfrm>
              <a:off x="1803216" y="2478895"/>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7" name="Google Shape;677;p33"/>
            <p:cNvSpPr/>
            <p:nvPr/>
          </p:nvSpPr>
          <p:spPr>
            <a:xfrm>
              <a:off x="1841262" y="2515727"/>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8" name="Google Shape;678;p33"/>
            <p:cNvSpPr/>
            <p:nvPr/>
          </p:nvSpPr>
          <p:spPr>
            <a:xfrm>
              <a:off x="1878057" y="2589354"/>
              <a:ext cx="36869" cy="73700"/>
            </a:xfrm>
            <a:custGeom>
              <a:avLst/>
              <a:gdLst/>
              <a:ahLst/>
              <a:cxnLst/>
              <a:rect l="l" t="t" r="r" b="b"/>
              <a:pathLst>
                <a:path w="1002" h="2003" extrusionOk="0">
                  <a:moveTo>
                    <a:pt x="1" y="1"/>
                  </a:moveTo>
                  <a:lnTo>
                    <a:pt x="1" y="2002"/>
                  </a:lnTo>
                  <a:lnTo>
                    <a:pt x="1002" y="2002"/>
                  </a:lnTo>
                  <a:lnTo>
                    <a:pt x="1002"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79" name="Google Shape;679;p33"/>
            <p:cNvSpPr/>
            <p:nvPr/>
          </p:nvSpPr>
          <p:spPr>
            <a:xfrm>
              <a:off x="1914889" y="2663017"/>
              <a:ext cx="73700" cy="36832"/>
            </a:xfrm>
            <a:custGeom>
              <a:avLst/>
              <a:gdLst/>
              <a:ahLst/>
              <a:cxnLst/>
              <a:rect l="l" t="t" r="r" b="b"/>
              <a:pathLst>
                <a:path w="2003" h="1001"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0" name="Google Shape;680;p33"/>
            <p:cNvSpPr/>
            <p:nvPr/>
          </p:nvSpPr>
          <p:spPr>
            <a:xfrm>
              <a:off x="1951721" y="2515727"/>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1" name="Google Shape;681;p33"/>
            <p:cNvSpPr/>
            <p:nvPr/>
          </p:nvSpPr>
          <p:spPr>
            <a:xfrm>
              <a:off x="1988553" y="2589354"/>
              <a:ext cx="36832" cy="73700"/>
            </a:xfrm>
            <a:custGeom>
              <a:avLst/>
              <a:gdLst/>
              <a:ahLst/>
              <a:cxnLst/>
              <a:rect l="l" t="t" r="r" b="b"/>
              <a:pathLst>
                <a:path w="1001" h="2003" extrusionOk="0">
                  <a:moveTo>
                    <a:pt x="0" y="1"/>
                  </a:moveTo>
                  <a:lnTo>
                    <a:pt x="0" y="2002"/>
                  </a:lnTo>
                  <a:lnTo>
                    <a:pt x="1001" y="2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2" name="Google Shape;682;p33"/>
            <p:cNvSpPr/>
            <p:nvPr/>
          </p:nvSpPr>
          <p:spPr>
            <a:xfrm>
              <a:off x="1765170" y="2515727"/>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3" name="Google Shape;683;p33"/>
            <p:cNvSpPr/>
            <p:nvPr/>
          </p:nvSpPr>
          <p:spPr>
            <a:xfrm>
              <a:off x="1729553" y="2552559"/>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684" name="Google Shape;684;p33"/>
            <p:cNvSpPr/>
            <p:nvPr/>
          </p:nvSpPr>
          <p:spPr>
            <a:xfrm>
              <a:off x="1692758" y="2589354"/>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ct val="0"/>
              </a:spcBef>
              <a:spcAft>
                <a:spcPct val="0"/>
              </a:spcAft>
              <a:buNone/>
            </a:pPr>
            <a:r>
              <a:rPr lang="en">
                <a:latin typeface="Chakra Petch"/>
                <a:ea typeface="Chakra Petch"/>
                <a:cs typeface="Chakra Petch"/>
                <a:sym typeface="Chakra Petch"/>
              </a:rPr>
              <a:t>Contents</a:t>
            </a:r>
            <a:endParaRPr>
              <a:latin typeface="Chakra Petch"/>
              <a:ea typeface="Chakra Petch"/>
              <a:cs typeface="Chakra Petch"/>
              <a:sym typeface="Chakra Petch"/>
            </a:endParaRPr>
          </a:p>
        </p:txBody>
      </p:sp>
      <p:sp>
        <p:nvSpPr>
          <p:cNvPr id="690" name="Google Shape;690;p34"/>
          <p:cNvSpPr txBox="1"/>
          <p:nvPr/>
        </p:nvSpPr>
        <p:spPr>
          <a:xfrm>
            <a:off x="277575" y="1017725"/>
            <a:ext cx="3939300" cy="1337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2200">
                <a:latin typeface="Chakra Petch SemiBold"/>
                <a:ea typeface="Chakra Petch SemiBold"/>
                <a:cs typeface="Chakra Petch SemiBold"/>
                <a:sym typeface="Chakra Petch SemiBold"/>
              </a:rPr>
              <a:t>Searching Algorithms:</a:t>
            </a:r>
            <a:endParaRPr>
              <a:latin typeface="Chakra Petch SemiBold"/>
              <a:ea typeface="Chakra Petch SemiBold"/>
              <a:cs typeface="Chakra Petch SemiBold"/>
              <a:sym typeface="Chakra Petch SemiBold"/>
            </a:endParaRPr>
          </a:p>
          <a:p>
            <a:pPr marL="457200" lvl="0" indent="-333375" algn="l" rtl="0">
              <a:lnSpc>
                <a:spcPct val="150000"/>
              </a:lnSpc>
              <a:spcBef>
                <a:spcPts val="1400"/>
              </a:spcBef>
              <a:spcAft>
                <a:spcPct val="0"/>
              </a:spcAft>
              <a:buClr>
                <a:srgbClr val="333333"/>
              </a:buClr>
              <a:buSzPts val="1650"/>
              <a:buFont typeface="Fira Code"/>
              <a:buAutoNum type="arabicPeriod"/>
            </a:pPr>
            <a:r>
              <a:rPr lang="en" sz="1650">
                <a:solidFill>
                  <a:srgbClr val="333333"/>
                </a:solidFill>
                <a:highlight>
                  <a:srgbClr val="FFFFFF"/>
                </a:highlight>
                <a:latin typeface="Fira Code"/>
                <a:ea typeface="Fira Code"/>
                <a:cs typeface="Fira Code"/>
                <a:sym typeface="Fira Code"/>
              </a:rPr>
              <a:t>Linear (Sequential) Search</a:t>
            </a:r>
            <a:endParaRPr sz="1650">
              <a:solidFill>
                <a:srgbClr val="333333"/>
              </a:solidFill>
              <a:highlight>
                <a:srgbClr val="FFFFFF"/>
              </a:highlight>
              <a:latin typeface="Fira Code"/>
              <a:ea typeface="Fira Code"/>
              <a:cs typeface="Fira Code"/>
              <a:sym typeface="Fira Code"/>
            </a:endParaRPr>
          </a:p>
          <a:p>
            <a:pPr marL="457200" lvl="0" indent="-333375" algn="l" rtl="0">
              <a:lnSpc>
                <a:spcPct val="150000"/>
              </a:lnSpc>
              <a:spcBef>
                <a:spcPct val="0"/>
              </a:spcBef>
              <a:spcAft>
                <a:spcPct val="0"/>
              </a:spcAft>
              <a:buClr>
                <a:srgbClr val="333333"/>
              </a:buClr>
              <a:buSzPts val="1650"/>
              <a:buFont typeface="Fira Code"/>
              <a:buAutoNum type="arabicPeriod"/>
            </a:pPr>
            <a:r>
              <a:rPr lang="en" sz="1650">
                <a:solidFill>
                  <a:srgbClr val="333333"/>
                </a:solidFill>
                <a:highlight>
                  <a:srgbClr val="FFFFFF"/>
                </a:highlight>
                <a:latin typeface="Fira Code"/>
                <a:ea typeface="Fira Code"/>
                <a:cs typeface="Fira Code"/>
                <a:sym typeface="Fira Code"/>
              </a:rPr>
              <a:t>Binary Search</a:t>
            </a:r>
            <a:endParaRPr sz="1700">
              <a:latin typeface="Fira Code"/>
              <a:ea typeface="Fira Code"/>
              <a:cs typeface="Fira Code"/>
              <a:sym typeface="Fira Code"/>
            </a:endParaRPr>
          </a:p>
        </p:txBody>
      </p:sp>
      <p:sp>
        <p:nvSpPr>
          <p:cNvPr id="691" name="Google Shape;691;p34"/>
          <p:cNvSpPr txBox="1"/>
          <p:nvPr/>
        </p:nvSpPr>
        <p:spPr>
          <a:xfrm>
            <a:off x="5359825" y="1386950"/>
            <a:ext cx="3714600" cy="2693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2300">
                <a:latin typeface="Chakra Petch SemiBold"/>
                <a:ea typeface="Chakra Petch SemiBold"/>
                <a:cs typeface="Chakra Petch SemiBold"/>
                <a:sym typeface="Chakra Petch SemiBold"/>
              </a:rPr>
              <a:t>Sorting Algorithms:</a:t>
            </a:r>
            <a:endParaRPr sz="2300">
              <a:latin typeface="Chakra Petch SemiBold"/>
              <a:ea typeface="Chakra Petch SemiBold"/>
              <a:cs typeface="Chakra Petch SemiBold"/>
              <a:sym typeface="Chakra Petch SemiBold"/>
            </a:endParaRPr>
          </a:p>
          <a:p>
            <a:pPr marL="0" lvl="0" indent="0" algn="l" rtl="0">
              <a:spcBef>
                <a:spcPct val="0"/>
              </a:spcBef>
              <a:spcAft>
                <a:spcPct val="0"/>
              </a:spcAft>
              <a:buNone/>
            </a:pPr>
            <a:endParaRPr>
              <a:latin typeface="Fira Code"/>
              <a:ea typeface="Fira Code"/>
              <a:cs typeface="Fira Code"/>
              <a:sym typeface="Fira Code"/>
            </a:endParaRPr>
          </a:p>
          <a:p>
            <a:pPr marL="457200" lvl="0" indent="-342900" algn="l" rtl="0">
              <a:spcBef>
                <a:spcPct val="0"/>
              </a:spcBef>
              <a:spcAft>
                <a:spcPct val="0"/>
              </a:spcAft>
              <a:buSzPts val="1800"/>
              <a:buFont typeface="Fira Code"/>
              <a:buAutoNum type="arabicPeriod"/>
            </a:pPr>
            <a:r>
              <a:rPr lang="en" sz="1800">
                <a:latin typeface="Fira Code"/>
                <a:ea typeface="Fira Code"/>
                <a:cs typeface="Fira Code"/>
                <a:sym typeface="Fira Code"/>
              </a:rPr>
              <a:t>Bubble Sort</a:t>
            </a:r>
            <a:endParaRPr sz="1800">
              <a:latin typeface="Fira Code"/>
              <a:ea typeface="Fira Code"/>
              <a:cs typeface="Fira Code"/>
              <a:sym typeface="Fira Code"/>
            </a:endParaRPr>
          </a:p>
          <a:p>
            <a:pPr marL="457200" lvl="0" indent="-342900" algn="l" rtl="0">
              <a:spcBef>
                <a:spcPct val="0"/>
              </a:spcBef>
              <a:spcAft>
                <a:spcPct val="0"/>
              </a:spcAft>
              <a:buSzPts val="1800"/>
              <a:buFont typeface="Fira Code"/>
              <a:buAutoNum type="arabicPeriod"/>
            </a:pPr>
            <a:r>
              <a:rPr lang="en" sz="1800">
                <a:latin typeface="Fira Code"/>
                <a:ea typeface="Fira Code"/>
                <a:cs typeface="Fira Code"/>
                <a:sym typeface="Fira Code"/>
              </a:rPr>
              <a:t>Insertion Sort</a:t>
            </a:r>
            <a:endParaRPr sz="1800">
              <a:latin typeface="Fira Code"/>
              <a:ea typeface="Fira Code"/>
              <a:cs typeface="Fira Code"/>
              <a:sym typeface="Fira Code"/>
            </a:endParaRPr>
          </a:p>
          <a:p>
            <a:pPr marL="457200" lvl="0" indent="-342900" algn="l" rtl="0">
              <a:spcBef>
                <a:spcPct val="0"/>
              </a:spcBef>
              <a:spcAft>
                <a:spcPct val="0"/>
              </a:spcAft>
              <a:buSzPts val="1800"/>
              <a:buFont typeface="Fira Code"/>
              <a:buAutoNum type="arabicPeriod"/>
            </a:pPr>
            <a:r>
              <a:rPr lang="en" sz="1800">
                <a:latin typeface="Fira Code"/>
                <a:ea typeface="Fira Code"/>
                <a:cs typeface="Fira Code"/>
                <a:sym typeface="Fira Code"/>
              </a:rPr>
              <a:t>Selection Sorting</a:t>
            </a:r>
            <a:endParaRPr sz="1800">
              <a:latin typeface="Fira Code"/>
              <a:ea typeface="Fira Code"/>
              <a:cs typeface="Fira Code"/>
              <a:sym typeface="Fira Code"/>
            </a:endParaRPr>
          </a:p>
          <a:p>
            <a:pPr marL="457200" lvl="0" indent="-342900" algn="l" rtl="0">
              <a:spcBef>
                <a:spcPct val="0"/>
              </a:spcBef>
              <a:spcAft>
                <a:spcPct val="0"/>
              </a:spcAft>
              <a:buSzPts val="1800"/>
              <a:buFont typeface="Fira Code"/>
              <a:buAutoNum type="arabicPeriod"/>
            </a:pPr>
            <a:r>
              <a:rPr lang="en" sz="1800">
                <a:latin typeface="Fira Code"/>
                <a:ea typeface="Fira Code"/>
                <a:cs typeface="Fira Code"/>
                <a:sym typeface="Fira Code"/>
              </a:rPr>
              <a:t>Heap Sort</a:t>
            </a:r>
            <a:endParaRPr sz="1800">
              <a:latin typeface="Fira Code"/>
              <a:ea typeface="Fira Code"/>
              <a:cs typeface="Fira Code"/>
              <a:sym typeface="Fira Code"/>
            </a:endParaRPr>
          </a:p>
          <a:p>
            <a:pPr marL="457200" lvl="0" indent="-342900" algn="l" rtl="0">
              <a:spcBef>
                <a:spcPct val="0"/>
              </a:spcBef>
              <a:spcAft>
                <a:spcPct val="0"/>
              </a:spcAft>
              <a:buSzPts val="1800"/>
              <a:buFont typeface="Fira Code"/>
              <a:buAutoNum type="arabicPeriod"/>
            </a:pPr>
            <a:r>
              <a:rPr lang="en" sz="1800">
                <a:latin typeface="Fira Code"/>
                <a:ea typeface="Fira Code"/>
                <a:cs typeface="Fira Code"/>
                <a:sym typeface="Fira Code"/>
              </a:rPr>
              <a:t>Merge Sort</a:t>
            </a:r>
            <a:endParaRPr sz="1800">
              <a:latin typeface="Fira Code"/>
              <a:ea typeface="Fira Code"/>
              <a:cs typeface="Fira Code"/>
              <a:sym typeface="Fira Code"/>
            </a:endParaRPr>
          </a:p>
          <a:p>
            <a:pPr marL="457200" lvl="0" indent="-342900" algn="l" rtl="0">
              <a:spcBef>
                <a:spcPct val="0"/>
              </a:spcBef>
              <a:spcAft>
                <a:spcPct val="0"/>
              </a:spcAft>
              <a:buSzPts val="1800"/>
              <a:buFont typeface="Fira Code"/>
              <a:buAutoNum type="arabicPeriod"/>
            </a:pPr>
            <a:r>
              <a:rPr lang="en" sz="1800">
                <a:latin typeface="Fira Code"/>
                <a:ea typeface="Fira Code"/>
                <a:cs typeface="Fira Code"/>
                <a:sym typeface="Fira Code"/>
              </a:rPr>
              <a:t>Quick Sort</a:t>
            </a:r>
            <a:endParaRPr sz="1800">
              <a:latin typeface="Fira Code"/>
              <a:ea typeface="Fira Code"/>
              <a:cs typeface="Fira Code"/>
              <a:sym typeface="Fira Code"/>
            </a:endParaRPr>
          </a:p>
          <a:p>
            <a:pPr marL="914400" lvl="1" indent="-342900" algn="l" rtl="0">
              <a:spcBef>
                <a:spcPct val="0"/>
              </a:spcBef>
              <a:spcAft>
                <a:spcPct val="0"/>
              </a:spcAft>
              <a:buSzPts val="1800"/>
              <a:buFont typeface="Fira Code"/>
              <a:buAutoNum type="alphaLcPeriod"/>
            </a:pPr>
            <a:r>
              <a:rPr lang="en" sz="1800">
                <a:latin typeface="Fira Code"/>
                <a:ea typeface="Fira Code"/>
                <a:cs typeface="Fira Code"/>
                <a:sym typeface="Fira Code"/>
              </a:rPr>
              <a:t>Randomized</a:t>
            </a:r>
            <a:endParaRPr sz="1800">
              <a:latin typeface="Fira Code"/>
              <a:ea typeface="Fira Code"/>
              <a:cs typeface="Fira Code"/>
              <a:sym typeface="Fira Code"/>
            </a:endParaRPr>
          </a:p>
        </p:txBody>
      </p:sp>
      <p:sp>
        <p:nvSpPr>
          <p:cNvPr id="692" name="Google Shape;692;p34"/>
          <p:cNvSpPr txBox="1"/>
          <p:nvPr/>
        </p:nvSpPr>
        <p:spPr>
          <a:xfrm>
            <a:off x="148500" y="2701650"/>
            <a:ext cx="5190900" cy="2262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2200">
                <a:latin typeface="Chakra Petch SemiBold"/>
                <a:ea typeface="Chakra Petch SemiBold"/>
                <a:cs typeface="Chakra Petch SemiBold"/>
                <a:sym typeface="Chakra Petch SemiBold"/>
              </a:rPr>
              <a:t>Divide &amp; Conquer Algorithms:</a:t>
            </a:r>
            <a:endParaRPr sz="2200">
              <a:latin typeface="Chakra Petch SemiBold"/>
              <a:ea typeface="Chakra Petch SemiBold"/>
              <a:cs typeface="Chakra Petch SemiBold"/>
              <a:sym typeface="Chakra Petch SemiBold"/>
            </a:endParaRPr>
          </a:p>
          <a:p>
            <a:pPr marL="0" lvl="0" indent="0" algn="l" rtl="0">
              <a:spcBef>
                <a:spcPct val="0"/>
              </a:spcBef>
              <a:spcAft>
                <a:spcPct val="0"/>
              </a:spcAft>
              <a:buNone/>
            </a:pPr>
            <a:endParaRPr>
              <a:solidFill>
                <a:schemeClr val="dk1"/>
              </a:solidFill>
              <a:latin typeface="Fira Code"/>
              <a:ea typeface="Fira Code"/>
              <a:cs typeface="Fira Code"/>
              <a:sym typeface="Fira Code"/>
            </a:endParaRPr>
          </a:p>
          <a:p>
            <a:pPr marL="457200" lvl="0" indent="-336550" algn="l" rtl="0">
              <a:spcBef>
                <a:spcPct val="0"/>
              </a:spcBef>
              <a:spcAft>
                <a:spcPct val="0"/>
              </a:spcAft>
              <a:buSzPts val="1700"/>
              <a:buFont typeface="Fira Code"/>
              <a:buAutoNum type="arabicPeriod"/>
            </a:pPr>
            <a:r>
              <a:rPr lang="en" sz="1700">
                <a:solidFill>
                  <a:schemeClr val="dk1"/>
                </a:solidFill>
                <a:latin typeface="Fira Code"/>
                <a:ea typeface="Fira Code"/>
                <a:cs typeface="Fira Code"/>
                <a:sym typeface="Fira Code"/>
              </a:rPr>
              <a:t>BinarySearch, </a:t>
            </a:r>
            <a:r>
              <a:rPr lang="en" sz="1700">
                <a:latin typeface="Fira Code"/>
                <a:ea typeface="Fira Code"/>
                <a:cs typeface="Fira Code"/>
                <a:sym typeface="Fira Code"/>
              </a:rPr>
              <a:t>Merge-sort, Quicksort</a:t>
            </a:r>
            <a:endParaRPr sz="1700">
              <a:latin typeface="Fira Code"/>
              <a:ea typeface="Fira Code"/>
              <a:cs typeface="Fira Code"/>
              <a:sym typeface="Fira Code"/>
            </a:endParaRPr>
          </a:p>
          <a:p>
            <a:pPr marL="457200" lvl="0" indent="-336550" algn="l" rtl="0">
              <a:spcBef>
                <a:spcPct val="0"/>
              </a:spcBef>
              <a:spcAft>
                <a:spcPct val="0"/>
              </a:spcAft>
              <a:buSzPts val="1700"/>
              <a:buFont typeface="Fira Code"/>
              <a:buAutoNum type="arabicPeriod"/>
            </a:pPr>
            <a:r>
              <a:rPr lang="en" sz="1700">
                <a:latin typeface="Fira Code"/>
                <a:ea typeface="Fira Code"/>
                <a:cs typeface="Fira Code"/>
                <a:sym typeface="Fira Code"/>
              </a:rPr>
              <a:t>Multiplication of large integers</a:t>
            </a:r>
            <a:endParaRPr sz="1700">
              <a:latin typeface="Fira Code"/>
              <a:ea typeface="Fira Code"/>
              <a:cs typeface="Fira Code"/>
              <a:sym typeface="Fira Code"/>
            </a:endParaRPr>
          </a:p>
          <a:p>
            <a:pPr marL="457200" lvl="0" indent="-336550" algn="l" rtl="0">
              <a:spcBef>
                <a:spcPct val="0"/>
              </a:spcBef>
              <a:spcAft>
                <a:spcPct val="0"/>
              </a:spcAft>
              <a:buSzPts val="1700"/>
              <a:buFont typeface="Fira Code"/>
              <a:buAutoNum type="arabicPeriod"/>
            </a:pPr>
            <a:r>
              <a:rPr lang="en" sz="1700">
                <a:latin typeface="Fira Code"/>
                <a:ea typeface="Fira Code"/>
                <a:cs typeface="Fira Code"/>
                <a:sym typeface="Fira Code"/>
              </a:rPr>
              <a:t>Matrix multiplication: </a:t>
            </a:r>
            <a:endParaRPr sz="1700">
              <a:latin typeface="Fira Code"/>
              <a:ea typeface="Fira Code"/>
              <a:cs typeface="Fira Code"/>
              <a:sym typeface="Fira Code"/>
            </a:endParaRPr>
          </a:p>
          <a:p>
            <a:pPr marL="914400" lvl="0" indent="0" algn="l" rtl="0">
              <a:spcBef>
                <a:spcPct val="0"/>
              </a:spcBef>
              <a:spcAft>
                <a:spcPct val="0"/>
              </a:spcAft>
              <a:buNone/>
            </a:pPr>
            <a:r>
              <a:rPr lang="en" sz="1700">
                <a:latin typeface="Fira Code Medium"/>
                <a:ea typeface="Fira Code Medium"/>
                <a:cs typeface="Fira Code Medium"/>
                <a:sym typeface="Fira Code Medium"/>
              </a:rPr>
              <a:t>Strassen’s algorithm</a:t>
            </a:r>
            <a:endParaRPr sz="1700">
              <a:latin typeface="Fira Code Medium"/>
              <a:ea typeface="Fira Code Medium"/>
              <a:cs typeface="Fira Code Medium"/>
              <a:sym typeface="Fira Code Medium"/>
            </a:endParaRPr>
          </a:p>
          <a:p>
            <a:pPr marL="457200" lvl="0" indent="-336550" algn="l" rtl="0">
              <a:spcBef>
                <a:spcPct val="0"/>
              </a:spcBef>
              <a:spcAft>
                <a:spcPct val="0"/>
              </a:spcAft>
              <a:buSzPts val="1700"/>
              <a:buFont typeface="Fira Code"/>
              <a:buAutoNum type="arabicPeriod"/>
            </a:pPr>
            <a:r>
              <a:rPr lang="en" sz="1700">
                <a:latin typeface="Fira Code"/>
                <a:ea typeface="Fira Code"/>
                <a:cs typeface="Fira Code"/>
                <a:sym typeface="Fira Code"/>
              </a:rPr>
              <a:t>Closest-pair algorithms</a:t>
            </a:r>
            <a:endParaRPr sz="1700">
              <a:latin typeface="Fira Code"/>
              <a:ea typeface="Fira Code"/>
              <a:cs typeface="Fira Code"/>
              <a:sym typeface="Fira Code"/>
            </a:endParaRPr>
          </a:p>
          <a:p>
            <a:pPr marL="0" lvl="0" indent="0" algn="l" rtl="0">
              <a:spcBef>
                <a:spcPct val="0"/>
              </a:spcBef>
              <a:spcAft>
                <a:spcPct val="0"/>
              </a:spcAft>
              <a:buNone/>
            </a:pPr>
            <a:endParaRPr>
              <a:latin typeface="Fira Code"/>
              <a:ea typeface="Fira Code"/>
              <a:cs typeface="Fira Code"/>
              <a:sym typeface="Fira Code"/>
            </a:endParaRPr>
          </a:p>
        </p:txBody>
      </p:sp>
      <p:cxnSp>
        <p:nvCxnSpPr>
          <p:cNvPr id="693" name="Google Shape;693;p34"/>
          <p:cNvCxnSpPr/>
          <p:nvPr/>
        </p:nvCxnSpPr>
        <p:spPr>
          <a:xfrm flipH="1">
            <a:off x="5339450" y="1159325"/>
            <a:ext cx="0" cy="3796500"/>
          </a:xfrm>
          <a:prstGeom prst="straightConnector1">
            <a:avLst/>
          </a:prstGeom>
          <a:noFill/>
          <a:ln w="19050" cap="flat" cmpd="sng">
            <a:solidFill>
              <a:schemeClr val="dk2"/>
            </a:solidFill>
            <a:prstDash val="solid"/>
            <a:round/>
            <a:headEnd type="none" w="med" len="med"/>
            <a:tailEnd type="none" w="med" len="med"/>
          </a:ln>
        </p:spPr>
      </p:cxnSp>
      <p:cxnSp>
        <p:nvCxnSpPr>
          <p:cNvPr id="694" name="Google Shape;694;p34"/>
          <p:cNvCxnSpPr/>
          <p:nvPr/>
        </p:nvCxnSpPr>
        <p:spPr>
          <a:xfrm rot="10800000" flipH="1">
            <a:off x="144925" y="2526850"/>
            <a:ext cx="5153700" cy="204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35"/>
          <p:cNvSpPr txBox="1">
            <a:spLocks noGrp="1"/>
          </p:cNvSpPr>
          <p:nvPr>
            <p:ph type="title"/>
          </p:nvPr>
        </p:nvSpPr>
        <p:spPr>
          <a:xfrm>
            <a:off x="2046100" y="558150"/>
            <a:ext cx="4661100" cy="648600"/>
          </a:xfrm>
          <a:prstGeom prst="rect">
            <a:avLst/>
          </a:prstGeom>
        </p:spPr>
        <p:txBody>
          <a:bodyPr spcFirstLastPara="1" wrap="square" lIns="91425" tIns="91425" rIns="91425" bIns="91425" anchor="ctr" anchorCtr="0">
            <a:noAutofit/>
          </a:bodyPr>
          <a:lstStyle/>
          <a:p>
            <a:pPr marL="0" lvl="0" indent="0" algn="ctr" rtl="0">
              <a:spcBef>
                <a:spcPct val="0"/>
              </a:spcBef>
              <a:spcAft>
                <a:spcPct val="0"/>
              </a:spcAft>
              <a:buNone/>
            </a:pPr>
            <a:r>
              <a:rPr lang="en" sz="3200"/>
              <a:t>Searching Algorithms</a:t>
            </a:r>
            <a:endParaRPr sz="3200"/>
          </a:p>
        </p:txBody>
      </p:sp>
      <p:grpSp>
        <p:nvGrpSpPr>
          <p:cNvPr id="700" name="Google Shape;700;p35"/>
          <p:cNvGrpSpPr/>
          <p:nvPr/>
        </p:nvGrpSpPr>
        <p:grpSpPr>
          <a:xfrm>
            <a:off x="7909972" y="510016"/>
            <a:ext cx="723042" cy="598023"/>
            <a:chOff x="1654675" y="4256126"/>
            <a:chExt cx="851841" cy="704551"/>
          </a:xfrm>
        </p:grpSpPr>
        <p:grpSp>
          <p:nvGrpSpPr>
            <p:cNvPr id="701" name="Google Shape;701;p35"/>
            <p:cNvGrpSpPr/>
            <p:nvPr/>
          </p:nvGrpSpPr>
          <p:grpSpPr>
            <a:xfrm>
              <a:off x="1654675" y="4256126"/>
              <a:ext cx="445587" cy="704551"/>
              <a:chOff x="1654675" y="4256126"/>
              <a:chExt cx="445587" cy="704551"/>
            </a:xfrm>
          </p:grpSpPr>
          <p:sp>
            <p:nvSpPr>
              <p:cNvPr id="702" name="Google Shape;702;p35"/>
              <p:cNvSpPr/>
              <p:nvPr/>
            </p:nvSpPr>
            <p:spPr>
              <a:xfrm>
                <a:off x="1655926" y="4257377"/>
                <a:ext cx="440657" cy="703300"/>
              </a:xfrm>
              <a:custGeom>
                <a:avLst/>
                <a:gdLst/>
                <a:ahLst/>
                <a:cxnLst/>
                <a:rect l="l" t="t" r="r" b="b"/>
                <a:pathLst>
                  <a:path w="11976" h="19114" extrusionOk="0">
                    <a:moveTo>
                      <a:pt x="0" y="0"/>
                    </a:moveTo>
                    <a:lnTo>
                      <a:pt x="0" y="17112"/>
                    </a:lnTo>
                    <a:lnTo>
                      <a:pt x="2002" y="17112"/>
                    </a:lnTo>
                    <a:lnTo>
                      <a:pt x="2002" y="16112"/>
                    </a:lnTo>
                    <a:lnTo>
                      <a:pt x="3002" y="16112"/>
                    </a:lnTo>
                    <a:lnTo>
                      <a:pt x="3002" y="15111"/>
                    </a:lnTo>
                    <a:lnTo>
                      <a:pt x="4003" y="15111"/>
                    </a:lnTo>
                    <a:lnTo>
                      <a:pt x="4003" y="14110"/>
                    </a:lnTo>
                    <a:lnTo>
                      <a:pt x="4971" y="14110"/>
                    </a:lnTo>
                    <a:lnTo>
                      <a:pt x="4971" y="16112"/>
                    </a:lnTo>
                    <a:lnTo>
                      <a:pt x="5971" y="16112"/>
                    </a:lnTo>
                    <a:lnTo>
                      <a:pt x="5971" y="18113"/>
                    </a:lnTo>
                    <a:lnTo>
                      <a:pt x="6972" y="18113"/>
                    </a:lnTo>
                    <a:lnTo>
                      <a:pt x="6972" y="19114"/>
                    </a:lnTo>
                    <a:lnTo>
                      <a:pt x="8973" y="19114"/>
                    </a:lnTo>
                    <a:lnTo>
                      <a:pt x="8973" y="18113"/>
                    </a:lnTo>
                    <a:lnTo>
                      <a:pt x="9974" y="18113"/>
                    </a:lnTo>
                    <a:lnTo>
                      <a:pt x="9974" y="16112"/>
                    </a:lnTo>
                    <a:lnTo>
                      <a:pt x="8973" y="16112"/>
                    </a:lnTo>
                    <a:lnTo>
                      <a:pt x="8973" y="14110"/>
                    </a:lnTo>
                    <a:lnTo>
                      <a:pt x="7973" y="14110"/>
                    </a:lnTo>
                    <a:lnTo>
                      <a:pt x="7973" y="13110"/>
                    </a:lnTo>
                    <a:lnTo>
                      <a:pt x="11976" y="13110"/>
                    </a:lnTo>
                    <a:lnTo>
                      <a:pt x="11976" y="12009"/>
                    </a:lnTo>
                    <a:lnTo>
                      <a:pt x="11976" y="11008"/>
                    </a:lnTo>
                    <a:lnTo>
                      <a:pt x="11042" y="11008"/>
                    </a:lnTo>
                    <a:lnTo>
                      <a:pt x="11042" y="10007"/>
                    </a:lnTo>
                    <a:lnTo>
                      <a:pt x="10041" y="10007"/>
                    </a:lnTo>
                    <a:lnTo>
                      <a:pt x="10041" y="9007"/>
                    </a:lnTo>
                    <a:lnTo>
                      <a:pt x="9040" y="9007"/>
                    </a:lnTo>
                    <a:lnTo>
                      <a:pt x="9040" y="8006"/>
                    </a:lnTo>
                    <a:lnTo>
                      <a:pt x="8039" y="8006"/>
                    </a:lnTo>
                    <a:lnTo>
                      <a:pt x="8039" y="7005"/>
                    </a:lnTo>
                    <a:lnTo>
                      <a:pt x="7039" y="7005"/>
                    </a:lnTo>
                    <a:lnTo>
                      <a:pt x="7039" y="6005"/>
                    </a:lnTo>
                    <a:lnTo>
                      <a:pt x="6038" y="6005"/>
                    </a:lnTo>
                    <a:lnTo>
                      <a:pt x="6038" y="5004"/>
                    </a:lnTo>
                    <a:lnTo>
                      <a:pt x="5037" y="5004"/>
                    </a:lnTo>
                    <a:lnTo>
                      <a:pt x="5037" y="4003"/>
                    </a:lnTo>
                    <a:lnTo>
                      <a:pt x="4037" y="4003"/>
                    </a:lnTo>
                    <a:lnTo>
                      <a:pt x="4037" y="3002"/>
                    </a:lnTo>
                    <a:lnTo>
                      <a:pt x="3036" y="3002"/>
                    </a:lnTo>
                    <a:lnTo>
                      <a:pt x="3036" y="2002"/>
                    </a:lnTo>
                    <a:lnTo>
                      <a:pt x="2035" y="2002"/>
                    </a:lnTo>
                    <a:lnTo>
                      <a:pt x="2035" y="1001"/>
                    </a:lnTo>
                    <a:lnTo>
                      <a:pt x="1001" y="1001"/>
                    </a:lnTo>
                    <a:lnTo>
                      <a:pt x="1001"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3" name="Google Shape;703;p35"/>
              <p:cNvSpPr/>
              <p:nvPr/>
            </p:nvSpPr>
            <p:spPr>
              <a:xfrm>
                <a:off x="1654675" y="4256126"/>
                <a:ext cx="36869" cy="628459"/>
              </a:xfrm>
              <a:custGeom>
                <a:avLst/>
                <a:gdLst/>
                <a:ahLst/>
                <a:cxnLst/>
                <a:rect l="l" t="t" r="r" b="b"/>
                <a:pathLst>
                  <a:path w="1002" h="17080" extrusionOk="0">
                    <a:moveTo>
                      <a:pt x="1" y="1"/>
                    </a:moveTo>
                    <a:lnTo>
                      <a:pt x="1" y="17080"/>
                    </a:lnTo>
                    <a:lnTo>
                      <a:pt x="1002" y="17080"/>
                    </a:lnTo>
                    <a:lnTo>
                      <a:pt x="1002"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4" name="Google Shape;704;p35"/>
              <p:cNvSpPr/>
              <p:nvPr/>
            </p:nvSpPr>
            <p:spPr>
              <a:xfrm>
                <a:off x="1692758" y="4292958"/>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5" name="Google Shape;705;p35"/>
              <p:cNvSpPr/>
              <p:nvPr/>
            </p:nvSpPr>
            <p:spPr>
              <a:xfrm>
                <a:off x="1729553" y="4329790"/>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6" name="Google Shape;706;p35"/>
              <p:cNvSpPr/>
              <p:nvPr/>
            </p:nvSpPr>
            <p:spPr>
              <a:xfrm>
                <a:off x="1765170" y="4366621"/>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7" name="Google Shape;707;p35"/>
              <p:cNvSpPr/>
              <p:nvPr/>
            </p:nvSpPr>
            <p:spPr>
              <a:xfrm>
                <a:off x="1803216" y="4403416"/>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8" name="Google Shape;708;p35"/>
              <p:cNvSpPr/>
              <p:nvPr/>
            </p:nvSpPr>
            <p:spPr>
              <a:xfrm>
                <a:off x="1841262" y="4440248"/>
                <a:ext cx="36832" cy="36869"/>
              </a:xfrm>
              <a:custGeom>
                <a:avLst/>
                <a:gdLst/>
                <a:ahLst/>
                <a:cxnLst/>
                <a:rect l="l" t="t" r="r" b="b"/>
                <a:pathLst>
                  <a:path w="1001"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09" name="Google Shape;709;p35"/>
              <p:cNvSpPr/>
              <p:nvPr/>
            </p:nvSpPr>
            <p:spPr>
              <a:xfrm>
                <a:off x="1878057" y="4477080"/>
                <a:ext cx="36869" cy="36832"/>
              </a:xfrm>
              <a:custGeom>
                <a:avLst/>
                <a:gdLst/>
                <a:ahLst/>
                <a:cxnLst/>
                <a:rect l="l" t="t" r="r" b="b"/>
                <a:pathLst>
                  <a:path w="1002" h="1001"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0" name="Google Shape;710;p35"/>
              <p:cNvSpPr/>
              <p:nvPr/>
            </p:nvSpPr>
            <p:spPr>
              <a:xfrm>
                <a:off x="1914889" y="4515125"/>
                <a:ext cx="36869" cy="36832"/>
              </a:xfrm>
              <a:custGeom>
                <a:avLst/>
                <a:gdLst/>
                <a:ahLst/>
                <a:cxnLst/>
                <a:rect l="l" t="t" r="r" b="b"/>
                <a:pathLst>
                  <a:path w="1002" h="1001"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1" name="Google Shape;711;p35"/>
              <p:cNvSpPr/>
              <p:nvPr/>
            </p:nvSpPr>
            <p:spPr>
              <a:xfrm>
                <a:off x="1951721" y="4551920"/>
                <a:ext cx="36869" cy="36869"/>
              </a:xfrm>
              <a:custGeom>
                <a:avLst/>
                <a:gdLst/>
                <a:ahLst/>
                <a:cxnLst/>
                <a:rect l="l" t="t" r="r" b="b"/>
                <a:pathLst>
                  <a:path w="1002"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2" name="Google Shape;712;p35"/>
              <p:cNvSpPr/>
              <p:nvPr/>
            </p:nvSpPr>
            <p:spPr>
              <a:xfrm>
                <a:off x="1988553" y="4588752"/>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3" name="Google Shape;713;p35"/>
              <p:cNvSpPr/>
              <p:nvPr/>
            </p:nvSpPr>
            <p:spPr>
              <a:xfrm>
                <a:off x="2025348" y="4625584"/>
                <a:ext cx="36869" cy="36869"/>
              </a:xfrm>
              <a:custGeom>
                <a:avLst/>
                <a:gdLst/>
                <a:ahLst/>
                <a:cxnLst/>
                <a:rect l="l" t="t" r="r" b="b"/>
                <a:pathLst>
                  <a:path w="1002" h="1002"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4" name="Google Shape;714;p35"/>
              <p:cNvSpPr/>
              <p:nvPr/>
            </p:nvSpPr>
            <p:spPr>
              <a:xfrm>
                <a:off x="2062179" y="4662415"/>
                <a:ext cx="36869" cy="36832"/>
              </a:xfrm>
              <a:custGeom>
                <a:avLst/>
                <a:gdLst/>
                <a:ahLst/>
                <a:cxnLst/>
                <a:rect l="l" t="t" r="r" b="b"/>
                <a:pathLst>
                  <a:path w="1002" h="1001" extrusionOk="0">
                    <a:moveTo>
                      <a:pt x="1" y="0"/>
                    </a:moveTo>
                    <a:lnTo>
                      <a:pt x="1" y="1001"/>
                    </a:lnTo>
                    <a:lnTo>
                      <a:pt x="1001" y="1001"/>
                    </a:lnTo>
                    <a:lnTo>
                      <a:pt x="1001"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5" name="Google Shape;715;p35"/>
              <p:cNvSpPr/>
              <p:nvPr/>
            </p:nvSpPr>
            <p:spPr>
              <a:xfrm>
                <a:off x="1914889" y="4699210"/>
                <a:ext cx="185373" cy="36869"/>
              </a:xfrm>
              <a:custGeom>
                <a:avLst/>
                <a:gdLst/>
                <a:ahLst/>
                <a:cxnLst/>
                <a:rect l="l" t="t" r="r" b="b"/>
                <a:pathLst>
                  <a:path w="5038" h="1002" extrusionOk="0">
                    <a:moveTo>
                      <a:pt x="1" y="1"/>
                    </a:moveTo>
                    <a:lnTo>
                      <a:pt x="1" y="1002"/>
                    </a:lnTo>
                    <a:lnTo>
                      <a:pt x="5038" y="1002"/>
                    </a:lnTo>
                    <a:lnTo>
                      <a:pt x="5038"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6" name="Google Shape;716;p35"/>
              <p:cNvSpPr/>
              <p:nvPr/>
            </p:nvSpPr>
            <p:spPr>
              <a:xfrm>
                <a:off x="1914889" y="4736042"/>
                <a:ext cx="36869" cy="36869"/>
              </a:xfrm>
              <a:custGeom>
                <a:avLst/>
                <a:gdLst/>
                <a:ahLst/>
                <a:cxnLst/>
                <a:rect l="l" t="t" r="r" b="b"/>
                <a:pathLst>
                  <a:path w="1002" h="1002" extrusionOk="0">
                    <a:moveTo>
                      <a:pt x="1" y="1"/>
                    </a:moveTo>
                    <a:lnTo>
                      <a:pt x="1"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7" name="Google Shape;717;p35"/>
              <p:cNvSpPr/>
              <p:nvPr/>
            </p:nvSpPr>
            <p:spPr>
              <a:xfrm>
                <a:off x="1803216" y="4736042"/>
                <a:ext cx="36832" cy="36869"/>
              </a:xfrm>
              <a:custGeom>
                <a:avLst/>
                <a:gdLst/>
                <a:ahLst/>
                <a:cxnLst/>
                <a:rect l="l" t="t" r="r" b="b"/>
                <a:pathLst>
                  <a:path w="1001"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8" name="Google Shape;718;p35"/>
              <p:cNvSpPr/>
              <p:nvPr/>
            </p:nvSpPr>
            <p:spPr>
              <a:xfrm>
                <a:off x="1841262" y="4772874"/>
                <a:ext cx="36832" cy="73664"/>
              </a:xfrm>
              <a:custGeom>
                <a:avLst/>
                <a:gdLst/>
                <a:ahLst/>
                <a:cxnLst/>
                <a:rect l="l" t="t" r="r" b="b"/>
                <a:pathLst>
                  <a:path w="1001"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19" name="Google Shape;719;p35"/>
              <p:cNvSpPr/>
              <p:nvPr/>
            </p:nvSpPr>
            <p:spPr>
              <a:xfrm>
                <a:off x="1878057" y="4847751"/>
                <a:ext cx="36869" cy="73664"/>
              </a:xfrm>
              <a:custGeom>
                <a:avLst/>
                <a:gdLst/>
                <a:ahLst/>
                <a:cxnLst/>
                <a:rect l="l" t="t" r="r" b="b"/>
                <a:pathLst>
                  <a:path w="1002" h="2002" extrusionOk="0">
                    <a:moveTo>
                      <a:pt x="1" y="0"/>
                    </a:moveTo>
                    <a:lnTo>
                      <a:pt x="1" y="2001"/>
                    </a:lnTo>
                    <a:lnTo>
                      <a:pt x="1002" y="2001"/>
                    </a:lnTo>
                    <a:lnTo>
                      <a:pt x="100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0" name="Google Shape;720;p35"/>
              <p:cNvSpPr/>
              <p:nvPr/>
            </p:nvSpPr>
            <p:spPr>
              <a:xfrm>
                <a:off x="1914889" y="4921378"/>
                <a:ext cx="73700" cy="36869"/>
              </a:xfrm>
              <a:custGeom>
                <a:avLst/>
                <a:gdLst/>
                <a:ahLst/>
                <a:cxnLst/>
                <a:rect l="l" t="t" r="r" b="b"/>
                <a:pathLst>
                  <a:path w="2003" h="1002" extrusionOk="0">
                    <a:moveTo>
                      <a:pt x="1" y="0"/>
                    </a:moveTo>
                    <a:lnTo>
                      <a:pt x="1" y="1001"/>
                    </a:lnTo>
                    <a:lnTo>
                      <a:pt x="2002" y="1001"/>
                    </a:lnTo>
                    <a:lnTo>
                      <a:pt x="200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1" name="Google Shape;721;p35"/>
              <p:cNvSpPr/>
              <p:nvPr/>
            </p:nvSpPr>
            <p:spPr>
              <a:xfrm>
                <a:off x="1951721" y="4772874"/>
                <a:ext cx="36869" cy="73664"/>
              </a:xfrm>
              <a:custGeom>
                <a:avLst/>
                <a:gdLst/>
                <a:ahLst/>
                <a:cxnLst/>
                <a:rect l="l" t="t" r="r" b="b"/>
                <a:pathLst>
                  <a:path w="1002" h="2002" extrusionOk="0">
                    <a:moveTo>
                      <a:pt x="0" y="0"/>
                    </a:moveTo>
                    <a:lnTo>
                      <a:pt x="0" y="2002"/>
                    </a:lnTo>
                    <a:lnTo>
                      <a:pt x="1001" y="2002"/>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2" name="Google Shape;722;p35"/>
              <p:cNvSpPr/>
              <p:nvPr/>
            </p:nvSpPr>
            <p:spPr>
              <a:xfrm>
                <a:off x="1988553" y="4847751"/>
                <a:ext cx="36832" cy="73664"/>
              </a:xfrm>
              <a:custGeom>
                <a:avLst/>
                <a:gdLst/>
                <a:ahLst/>
                <a:cxnLst/>
                <a:rect l="l" t="t" r="r" b="b"/>
                <a:pathLst>
                  <a:path w="1001" h="2002" extrusionOk="0">
                    <a:moveTo>
                      <a:pt x="0" y="0"/>
                    </a:moveTo>
                    <a:lnTo>
                      <a:pt x="0" y="2001"/>
                    </a:lnTo>
                    <a:lnTo>
                      <a:pt x="1001" y="2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3" name="Google Shape;723;p35"/>
              <p:cNvSpPr/>
              <p:nvPr/>
            </p:nvSpPr>
            <p:spPr>
              <a:xfrm>
                <a:off x="1765170" y="4772874"/>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4" name="Google Shape;724;p35"/>
              <p:cNvSpPr/>
              <p:nvPr/>
            </p:nvSpPr>
            <p:spPr>
              <a:xfrm>
                <a:off x="1729553" y="4810920"/>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5" name="Google Shape;725;p35"/>
              <p:cNvSpPr/>
              <p:nvPr/>
            </p:nvSpPr>
            <p:spPr>
              <a:xfrm>
                <a:off x="1692758" y="4847751"/>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nvGrpSpPr>
            <p:cNvPr id="726" name="Google Shape;726;p35"/>
            <p:cNvGrpSpPr/>
            <p:nvPr/>
          </p:nvGrpSpPr>
          <p:grpSpPr>
            <a:xfrm>
              <a:off x="2099011" y="4329790"/>
              <a:ext cx="407505" cy="517999"/>
              <a:chOff x="2099011" y="4329790"/>
              <a:chExt cx="407505" cy="517999"/>
            </a:xfrm>
          </p:grpSpPr>
          <p:sp>
            <p:nvSpPr>
              <p:cNvPr id="727" name="Google Shape;727;p35"/>
              <p:cNvSpPr/>
              <p:nvPr/>
            </p:nvSpPr>
            <p:spPr>
              <a:xfrm>
                <a:off x="2100225" y="4331004"/>
                <a:ext cx="405076" cy="515535"/>
              </a:xfrm>
              <a:custGeom>
                <a:avLst/>
                <a:gdLst/>
                <a:ahLst/>
                <a:cxnLst/>
                <a:rect l="l" t="t" r="r" b="b"/>
                <a:pathLst>
                  <a:path w="11009" h="14011" extrusionOk="0">
                    <a:moveTo>
                      <a:pt x="1" y="1"/>
                    </a:moveTo>
                    <a:lnTo>
                      <a:pt x="1" y="1001"/>
                    </a:lnTo>
                    <a:lnTo>
                      <a:pt x="1001" y="1001"/>
                    </a:lnTo>
                    <a:lnTo>
                      <a:pt x="1001" y="2002"/>
                    </a:lnTo>
                    <a:lnTo>
                      <a:pt x="1001" y="3003"/>
                    </a:lnTo>
                    <a:lnTo>
                      <a:pt x="1001" y="4004"/>
                    </a:lnTo>
                    <a:lnTo>
                      <a:pt x="2002" y="4004"/>
                    </a:lnTo>
                    <a:lnTo>
                      <a:pt x="2002" y="5004"/>
                    </a:lnTo>
                    <a:lnTo>
                      <a:pt x="3003" y="5004"/>
                    </a:lnTo>
                    <a:lnTo>
                      <a:pt x="3003" y="6005"/>
                    </a:lnTo>
                    <a:lnTo>
                      <a:pt x="4003" y="6005"/>
                    </a:lnTo>
                    <a:lnTo>
                      <a:pt x="4003" y="7006"/>
                    </a:lnTo>
                    <a:lnTo>
                      <a:pt x="4003" y="8006"/>
                    </a:lnTo>
                    <a:lnTo>
                      <a:pt x="3003" y="8006"/>
                    </a:lnTo>
                    <a:lnTo>
                      <a:pt x="3003" y="9007"/>
                    </a:lnTo>
                    <a:lnTo>
                      <a:pt x="2002" y="9007"/>
                    </a:lnTo>
                    <a:lnTo>
                      <a:pt x="2002" y="10008"/>
                    </a:lnTo>
                    <a:lnTo>
                      <a:pt x="1001" y="10008"/>
                    </a:lnTo>
                    <a:lnTo>
                      <a:pt x="1001" y="11009"/>
                    </a:lnTo>
                    <a:lnTo>
                      <a:pt x="1001" y="12009"/>
                    </a:lnTo>
                    <a:lnTo>
                      <a:pt x="1001" y="13010"/>
                    </a:lnTo>
                    <a:lnTo>
                      <a:pt x="1" y="13010"/>
                    </a:lnTo>
                    <a:lnTo>
                      <a:pt x="1" y="14011"/>
                    </a:lnTo>
                    <a:lnTo>
                      <a:pt x="11008" y="14011"/>
                    </a:lnTo>
                    <a:lnTo>
                      <a:pt x="11008" y="13010"/>
                    </a:lnTo>
                    <a:lnTo>
                      <a:pt x="10008" y="13010"/>
                    </a:lnTo>
                    <a:lnTo>
                      <a:pt x="10008" y="12009"/>
                    </a:lnTo>
                    <a:lnTo>
                      <a:pt x="10008" y="11009"/>
                    </a:lnTo>
                    <a:lnTo>
                      <a:pt x="10008" y="10008"/>
                    </a:lnTo>
                    <a:lnTo>
                      <a:pt x="9007" y="10008"/>
                    </a:lnTo>
                    <a:lnTo>
                      <a:pt x="9007" y="9007"/>
                    </a:lnTo>
                    <a:lnTo>
                      <a:pt x="8006" y="9007"/>
                    </a:lnTo>
                    <a:lnTo>
                      <a:pt x="8006" y="8006"/>
                    </a:lnTo>
                    <a:lnTo>
                      <a:pt x="7006" y="8006"/>
                    </a:lnTo>
                    <a:lnTo>
                      <a:pt x="7006" y="7006"/>
                    </a:lnTo>
                    <a:lnTo>
                      <a:pt x="7006" y="6005"/>
                    </a:lnTo>
                    <a:lnTo>
                      <a:pt x="8006" y="6005"/>
                    </a:lnTo>
                    <a:lnTo>
                      <a:pt x="8006" y="5004"/>
                    </a:lnTo>
                    <a:lnTo>
                      <a:pt x="9007" y="5004"/>
                    </a:lnTo>
                    <a:lnTo>
                      <a:pt x="9007" y="4004"/>
                    </a:lnTo>
                    <a:lnTo>
                      <a:pt x="10008" y="4004"/>
                    </a:lnTo>
                    <a:lnTo>
                      <a:pt x="10008" y="3003"/>
                    </a:lnTo>
                    <a:lnTo>
                      <a:pt x="10008" y="2002"/>
                    </a:lnTo>
                    <a:lnTo>
                      <a:pt x="10008" y="1001"/>
                    </a:lnTo>
                    <a:lnTo>
                      <a:pt x="11008" y="1001"/>
                    </a:lnTo>
                    <a:lnTo>
                      <a:pt x="11008"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8" name="Google Shape;728;p35"/>
              <p:cNvSpPr/>
              <p:nvPr/>
            </p:nvSpPr>
            <p:spPr>
              <a:xfrm>
                <a:off x="2173889" y="4477080"/>
                <a:ext cx="73664" cy="74878"/>
              </a:xfrm>
              <a:custGeom>
                <a:avLst/>
                <a:gdLst/>
                <a:ahLst/>
                <a:cxnLst/>
                <a:rect l="l" t="t" r="r" b="b"/>
                <a:pathLst>
                  <a:path w="2002" h="2034" extrusionOk="0">
                    <a:moveTo>
                      <a:pt x="0" y="0"/>
                    </a:moveTo>
                    <a:lnTo>
                      <a:pt x="0" y="1034"/>
                    </a:lnTo>
                    <a:lnTo>
                      <a:pt x="1001" y="1034"/>
                    </a:lnTo>
                    <a:lnTo>
                      <a:pt x="1001" y="0"/>
                    </a:lnTo>
                    <a:close/>
                    <a:moveTo>
                      <a:pt x="1001" y="1034"/>
                    </a:moveTo>
                    <a:lnTo>
                      <a:pt x="1001" y="2035"/>
                    </a:lnTo>
                    <a:lnTo>
                      <a:pt x="2001" y="2035"/>
                    </a:lnTo>
                    <a:lnTo>
                      <a:pt x="2001" y="1034"/>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29" name="Google Shape;729;p35"/>
              <p:cNvSpPr/>
              <p:nvPr/>
            </p:nvSpPr>
            <p:spPr>
              <a:xfrm>
                <a:off x="2284348" y="4477080"/>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0" name="Google Shape;730;p35"/>
              <p:cNvSpPr/>
              <p:nvPr/>
            </p:nvSpPr>
            <p:spPr>
              <a:xfrm>
                <a:off x="2247516" y="4440248"/>
                <a:ext cx="36869" cy="36869"/>
              </a:xfrm>
              <a:custGeom>
                <a:avLst/>
                <a:gdLst/>
                <a:ahLst/>
                <a:cxnLst/>
                <a:rect l="l" t="t" r="r" b="b"/>
                <a:pathLst>
                  <a:path w="1002" h="1002"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1" name="Google Shape;731;p35"/>
              <p:cNvSpPr/>
              <p:nvPr/>
            </p:nvSpPr>
            <p:spPr>
              <a:xfrm>
                <a:off x="2321143" y="4440248"/>
                <a:ext cx="36869" cy="36869"/>
              </a:xfrm>
              <a:custGeom>
                <a:avLst/>
                <a:gdLst/>
                <a:ahLst/>
                <a:cxnLst/>
                <a:rect l="l" t="t" r="r" b="b"/>
                <a:pathLst>
                  <a:path w="1002" h="1002" extrusionOk="0">
                    <a:moveTo>
                      <a:pt x="1" y="0"/>
                    </a:moveTo>
                    <a:lnTo>
                      <a:pt x="1" y="1001"/>
                    </a:lnTo>
                    <a:lnTo>
                      <a:pt x="1002" y="1001"/>
                    </a:lnTo>
                    <a:lnTo>
                      <a:pt x="1002"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2" name="Google Shape;732;p35"/>
              <p:cNvSpPr/>
              <p:nvPr/>
            </p:nvSpPr>
            <p:spPr>
              <a:xfrm>
                <a:off x="2247516" y="4551920"/>
                <a:ext cx="36869" cy="73700"/>
              </a:xfrm>
              <a:custGeom>
                <a:avLst/>
                <a:gdLst/>
                <a:ahLst/>
                <a:cxnLst/>
                <a:rect l="l" t="t" r="r" b="b"/>
                <a:pathLst>
                  <a:path w="1002" h="2003" extrusionOk="0">
                    <a:moveTo>
                      <a:pt x="0" y="1"/>
                    </a:moveTo>
                    <a:lnTo>
                      <a:pt x="0" y="1002"/>
                    </a:lnTo>
                    <a:lnTo>
                      <a:pt x="0" y="2002"/>
                    </a:lnTo>
                    <a:lnTo>
                      <a:pt x="1001" y="2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3" name="Google Shape;733;p35"/>
              <p:cNvSpPr/>
              <p:nvPr/>
            </p:nvSpPr>
            <p:spPr>
              <a:xfrm>
                <a:off x="2210684" y="4625584"/>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4" name="Google Shape;734;p35"/>
              <p:cNvSpPr/>
              <p:nvPr/>
            </p:nvSpPr>
            <p:spPr>
              <a:xfrm>
                <a:off x="2173889" y="4662415"/>
                <a:ext cx="36832" cy="36832"/>
              </a:xfrm>
              <a:custGeom>
                <a:avLst/>
                <a:gdLst/>
                <a:ahLst/>
                <a:cxnLst/>
                <a:rect l="l" t="t" r="r" b="b"/>
                <a:pathLst>
                  <a:path w="1001"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5" name="Google Shape;735;p35"/>
              <p:cNvSpPr/>
              <p:nvPr/>
            </p:nvSpPr>
            <p:spPr>
              <a:xfrm>
                <a:off x="2321143" y="4736042"/>
                <a:ext cx="36869" cy="36869"/>
              </a:xfrm>
              <a:custGeom>
                <a:avLst/>
                <a:gdLst/>
                <a:ahLst/>
                <a:cxnLst/>
                <a:rect l="l" t="t" r="r" b="b"/>
                <a:pathLst>
                  <a:path w="1002" h="1002" extrusionOk="0">
                    <a:moveTo>
                      <a:pt x="1" y="1"/>
                    </a:moveTo>
                    <a:lnTo>
                      <a:pt x="1" y="1001"/>
                    </a:lnTo>
                    <a:lnTo>
                      <a:pt x="1002" y="1001"/>
                    </a:lnTo>
                    <a:lnTo>
                      <a:pt x="1002"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6" name="Google Shape;736;p35"/>
              <p:cNvSpPr/>
              <p:nvPr/>
            </p:nvSpPr>
            <p:spPr>
              <a:xfrm>
                <a:off x="2247516" y="4736042"/>
                <a:ext cx="36869" cy="36869"/>
              </a:xfrm>
              <a:custGeom>
                <a:avLst/>
                <a:gdLst/>
                <a:ahLst/>
                <a:cxnLst/>
                <a:rect l="l" t="t" r="r" b="b"/>
                <a:pathLst>
                  <a:path w="1002" h="1002" extrusionOk="0">
                    <a:moveTo>
                      <a:pt x="0" y="1"/>
                    </a:moveTo>
                    <a:lnTo>
                      <a:pt x="0" y="1001"/>
                    </a:lnTo>
                    <a:lnTo>
                      <a:pt x="1001" y="1001"/>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7" name="Google Shape;737;p35"/>
              <p:cNvSpPr/>
              <p:nvPr/>
            </p:nvSpPr>
            <p:spPr>
              <a:xfrm>
                <a:off x="2284348" y="4699210"/>
                <a:ext cx="36832" cy="36869"/>
              </a:xfrm>
              <a:custGeom>
                <a:avLst/>
                <a:gdLst/>
                <a:ahLst/>
                <a:cxnLst/>
                <a:rect l="l" t="t" r="r" b="b"/>
                <a:pathLst>
                  <a:path w="1001" h="1002" extrusionOk="0">
                    <a:moveTo>
                      <a:pt x="0" y="1"/>
                    </a:moveTo>
                    <a:lnTo>
                      <a:pt x="0" y="1002"/>
                    </a:lnTo>
                    <a:lnTo>
                      <a:pt x="1001" y="1002"/>
                    </a:lnTo>
                    <a:lnTo>
                      <a:pt x="1001"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8" name="Google Shape;738;p35"/>
              <p:cNvSpPr/>
              <p:nvPr/>
            </p:nvSpPr>
            <p:spPr>
              <a:xfrm>
                <a:off x="2099011" y="4329790"/>
                <a:ext cx="407505" cy="147327"/>
              </a:xfrm>
              <a:custGeom>
                <a:avLst/>
                <a:gdLst/>
                <a:ahLst/>
                <a:cxnLst/>
                <a:rect l="l" t="t" r="r" b="b"/>
                <a:pathLst>
                  <a:path w="11075" h="4004" extrusionOk="0">
                    <a:moveTo>
                      <a:pt x="0" y="0"/>
                    </a:moveTo>
                    <a:lnTo>
                      <a:pt x="0" y="1001"/>
                    </a:lnTo>
                    <a:lnTo>
                      <a:pt x="1001" y="1001"/>
                    </a:lnTo>
                    <a:lnTo>
                      <a:pt x="1001" y="2002"/>
                    </a:lnTo>
                    <a:lnTo>
                      <a:pt x="1001" y="3002"/>
                    </a:lnTo>
                    <a:lnTo>
                      <a:pt x="1001" y="4003"/>
                    </a:lnTo>
                    <a:lnTo>
                      <a:pt x="2035" y="4003"/>
                    </a:lnTo>
                    <a:lnTo>
                      <a:pt x="2035" y="3002"/>
                    </a:lnTo>
                    <a:lnTo>
                      <a:pt x="2035" y="2002"/>
                    </a:lnTo>
                    <a:lnTo>
                      <a:pt x="2035" y="1001"/>
                    </a:lnTo>
                    <a:lnTo>
                      <a:pt x="9040" y="1001"/>
                    </a:lnTo>
                    <a:lnTo>
                      <a:pt x="9040" y="2002"/>
                    </a:lnTo>
                    <a:lnTo>
                      <a:pt x="9040" y="3002"/>
                    </a:lnTo>
                    <a:lnTo>
                      <a:pt x="9040" y="4003"/>
                    </a:lnTo>
                    <a:lnTo>
                      <a:pt x="10074" y="4003"/>
                    </a:lnTo>
                    <a:lnTo>
                      <a:pt x="10074" y="3002"/>
                    </a:lnTo>
                    <a:lnTo>
                      <a:pt x="10074" y="2002"/>
                    </a:lnTo>
                    <a:lnTo>
                      <a:pt x="10074" y="1001"/>
                    </a:lnTo>
                    <a:lnTo>
                      <a:pt x="11075" y="1001"/>
                    </a:lnTo>
                    <a:lnTo>
                      <a:pt x="11075"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39" name="Google Shape;739;p35"/>
              <p:cNvSpPr/>
              <p:nvPr/>
            </p:nvSpPr>
            <p:spPr>
              <a:xfrm>
                <a:off x="2357974" y="4477080"/>
                <a:ext cx="73700" cy="74878"/>
              </a:xfrm>
              <a:custGeom>
                <a:avLst/>
                <a:gdLst/>
                <a:ahLst/>
                <a:cxnLst/>
                <a:rect l="l" t="t" r="r" b="b"/>
                <a:pathLst>
                  <a:path w="2003" h="2034" extrusionOk="0">
                    <a:moveTo>
                      <a:pt x="1001" y="0"/>
                    </a:moveTo>
                    <a:lnTo>
                      <a:pt x="1001" y="1034"/>
                    </a:lnTo>
                    <a:lnTo>
                      <a:pt x="2002" y="1034"/>
                    </a:lnTo>
                    <a:lnTo>
                      <a:pt x="2002" y="0"/>
                    </a:lnTo>
                    <a:close/>
                    <a:moveTo>
                      <a:pt x="1" y="1034"/>
                    </a:moveTo>
                    <a:lnTo>
                      <a:pt x="1" y="2035"/>
                    </a:lnTo>
                    <a:lnTo>
                      <a:pt x="1001" y="2035"/>
                    </a:lnTo>
                    <a:lnTo>
                      <a:pt x="1001" y="1034"/>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40" name="Google Shape;740;p35"/>
              <p:cNvSpPr/>
              <p:nvPr/>
            </p:nvSpPr>
            <p:spPr>
              <a:xfrm>
                <a:off x="2321143" y="4551920"/>
                <a:ext cx="36869" cy="73700"/>
              </a:xfrm>
              <a:custGeom>
                <a:avLst/>
                <a:gdLst/>
                <a:ahLst/>
                <a:cxnLst/>
                <a:rect l="l" t="t" r="r" b="b"/>
                <a:pathLst>
                  <a:path w="1002" h="2003" extrusionOk="0">
                    <a:moveTo>
                      <a:pt x="1" y="1"/>
                    </a:moveTo>
                    <a:lnTo>
                      <a:pt x="1" y="1002"/>
                    </a:lnTo>
                    <a:lnTo>
                      <a:pt x="1" y="2002"/>
                    </a:lnTo>
                    <a:lnTo>
                      <a:pt x="1002" y="2002"/>
                    </a:lnTo>
                    <a:lnTo>
                      <a:pt x="1002" y="1002"/>
                    </a:lnTo>
                    <a:lnTo>
                      <a:pt x="1002"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41" name="Google Shape;741;p35"/>
              <p:cNvSpPr/>
              <p:nvPr/>
            </p:nvSpPr>
            <p:spPr>
              <a:xfrm>
                <a:off x="2357974" y="4625584"/>
                <a:ext cx="36869" cy="36869"/>
              </a:xfrm>
              <a:custGeom>
                <a:avLst/>
                <a:gdLst/>
                <a:ahLst/>
                <a:cxnLst/>
                <a:rect l="l" t="t" r="r" b="b"/>
                <a:pathLst>
                  <a:path w="1002" h="1002" extrusionOk="0">
                    <a:moveTo>
                      <a:pt x="1" y="0"/>
                    </a:moveTo>
                    <a:lnTo>
                      <a:pt x="1"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42" name="Google Shape;742;p35"/>
              <p:cNvSpPr/>
              <p:nvPr/>
            </p:nvSpPr>
            <p:spPr>
              <a:xfrm>
                <a:off x="2394806" y="4662415"/>
                <a:ext cx="36869" cy="36832"/>
              </a:xfrm>
              <a:custGeom>
                <a:avLst/>
                <a:gdLst/>
                <a:ahLst/>
                <a:cxnLst/>
                <a:rect l="l" t="t" r="r" b="b"/>
                <a:pathLst>
                  <a:path w="1002" h="1001" extrusionOk="0">
                    <a:moveTo>
                      <a:pt x="0" y="0"/>
                    </a:moveTo>
                    <a:lnTo>
                      <a:pt x="0" y="1001"/>
                    </a:lnTo>
                    <a:lnTo>
                      <a:pt x="1001" y="1001"/>
                    </a:lnTo>
                    <a:lnTo>
                      <a:pt x="1001" y="0"/>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743" name="Google Shape;743;p35"/>
              <p:cNvSpPr/>
              <p:nvPr/>
            </p:nvSpPr>
            <p:spPr>
              <a:xfrm>
                <a:off x="2099011" y="4699210"/>
                <a:ext cx="407505" cy="148578"/>
              </a:xfrm>
              <a:custGeom>
                <a:avLst/>
                <a:gdLst/>
                <a:ahLst/>
                <a:cxnLst/>
                <a:rect l="l" t="t" r="r" b="b"/>
                <a:pathLst>
                  <a:path w="11075" h="4038" extrusionOk="0">
                    <a:moveTo>
                      <a:pt x="1001" y="1"/>
                    </a:moveTo>
                    <a:lnTo>
                      <a:pt x="1001" y="1002"/>
                    </a:lnTo>
                    <a:lnTo>
                      <a:pt x="1001" y="2002"/>
                    </a:lnTo>
                    <a:lnTo>
                      <a:pt x="1001" y="3036"/>
                    </a:lnTo>
                    <a:lnTo>
                      <a:pt x="0" y="3036"/>
                    </a:lnTo>
                    <a:lnTo>
                      <a:pt x="0" y="4037"/>
                    </a:lnTo>
                    <a:lnTo>
                      <a:pt x="11075" y="4037"/>
                    </a:lnTo>
                    <a:lnTo>
                      <a:pt x="11075" y="3036"/>
                    </a:lnTo>
                    <a:lnTo>
                      <a:pt x="10074" y="3036"/>
                    </a:lnTo>
                    <a:lnTo>
                      <a:pt x="10074" y="2002"/>
                    </a:lnTo>
                    <a:lnTo>
                      <a:pt x="10074" y="1002"/>
                    </a:lnTo>
                    <a:lnTo>
                      <a:pt x="10074" y="1"/>
                    </a:lnTo>
                    <a:lnTo>
                      <a:pt x="9040" y="1"/>
                    </a:lnTo>
                    <a:lnTo>
                      <a:pt x="9040" y="1002"/>
                    </a:lnTo>
                    <a:lnTo>
                      <a:pt x="9040" y="2002"/>
                    </a:lnTo>
                    <a:lnTo>
                      <a:pt x="9040" y="3036"/>
                    </a:lnTo>
                    <a:lnTo>
                      <a:pt x="8039" y="3036"/>
                    </a:lnTo>
                    <a:lnTo>
                      <a:pt x="8039" y="2002"/>
                    </a:lnTo>
                    <a:lnTo>
                      <a:pt x="7039" y="2002"/>
                    </a:lnTo>
                    <a:lnTo>
                      <a:pt x="7039" y="3036"/>
                    </a:lnTo>
                    <a:lnTo>
                      <a:pt x="6038" y="3036"/>
                    </a:lnTo>
                    <a:lnTo>
                      <a:pt x="6038" y="2002"/>
                    </a:lnTo>
                    <a:lnTo>
                      <a:pt x="5037" y="2002"/>
                    </a:lnTo>
                    <a:lnTo>
                      <a:pt x="5037" y="3036"/>
                    </a:lnTo>
                    <a:lnTo>
                      <a:pt x="4036" y="3036"/>
                    </a:lnTo>
                    <a:lnTo>
                      <a:pt x="4036" y="2002"/>
                    </a:lnTo>
                    <a:lnTo>
                      <a:pt x="3036" y="2002"/>
                    </a:lnTo>
                    <a:lnTo>
                      <a:pt x="3036" y="3036"/>
                    </a:lnTo>
                    <a:lnTo>
                      <a:pt x="2035" y="3036"/>
                    </a:lnTo>
                    <a:lnTo>
                      <a:pt x="2035" y="2002"/>
                    </a:lnTo>
                    <a:lnTo>
                      <a:pt x="2035" y="1002"/>
                    </a:lnTo>
                    <a:lnTo>
                      <a:pt x="2035" y="1"/>
                    </a:ln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grpSp>
      </p:grpSp>
      <p:sp>
        <p:nvSpPr>
          <p:cNvPr id="744" name="Google Shape;744;p35"/>
          <p:cNvSpPr txBox="1"/>
          <p:nvPr/>
        </p:nvSpPr>
        <p:spPr>
          <a:xfrm>
            <a:off x="146400" y="1108050"/>
            <a:ext cx="8644200" cy="1262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2300">
                <a:latin typeface="Chakra Petch Medium"/>
                <a:ea typeface="Chakra Petch Medium"/>
                <a:cs typeface="Chakra Petch Medium"/>
                <a:sym typeface="Chakra Petch Medium"/>
              </a:rPr>
              <a:t>01. Linear (Sequential) Search:</a:t>
            </a:r>
            <a:r>
              <a:rPr lang="en" sz="1700">
                <a:latin typeface="Fira Code"/>
                <a:ea typeface="Fira Code"/>
                <a:cs typeface="Fira Code"/>
                <a:sym typeface="Fira Code"/>
              </a:rPr>
              <a:t> </a:t>
            </a:r>
            <a:endParaRPr sz="1700">
              <a:latin typeface="Fira Code"/>
              <a:ea typeface="Fira Code"/>
              <a:cs typeface="Fira Code"/>
              <a:sym typeface="Fira Code"/>
            </a:endParaRPr>
          </a:p>
          <a:p>
            <a:pPr marL="0" lvl="0" indent="0" algn="l" rtl="0">
              <a:spcBef>
                <a:spcPct val="0"/>
              </a:spcBef>
              <a:spcAft>
                <a:spcPct val="0"/>
              </a:spcAft>
              <a:buNone/>
            </a:pPr>
            <a:endParaRPr sz="17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It finds an item in an array by looking for it from the beginning till the end. </a:t>
            </a:r>
            <a:r>
              <a:rPr lang="en" sz="1500" u="sng">
                <a:latin typeface="Fira Code"/>
                <a:ea typeface="Fira Code"/>
                <a:cs typeface="Fira Code"/>
                <a:sym typeface="Fira Code"/>
              </a:rPr>
              <a:t>Without any assumption</a:t>
            </a:r>
            <a:r>
              <a:rPr lang="en" sz="1500">
                <a:latin typeface="Fira Code"/>
                <a:ea typeface="Fira Code"/>
                <a:cs typeface="Fira Code"/>
                <a:sym typeface="Fira Code"/>
              </a:rPr>
              <a:t> about the array.</a:t>
            </a:r>
            <a:endParaRPr sz="1500">
              <a:latin typeface="Fira Code"/>
              <a:ea typeface="Fira Code"/>
              <a:cs typeface="Fira Code"/>
              <a:sym typeface="Fira Code"/>
            </a:endParaRPr>
          </a:p>
        </p:txBody>
      </p:sp>
      <p:sp>
        <p:nvSpPr>
          <p:cNvPr id="745" name="Google Shape;745;p35"/>
          <p:cNvSpPr txBox="1"/>
          <p:nvPr/>
        </p:nvSpPr>
        <p:spPr>
          <a:xfrm>
            <a:off x="274050" y="2557925"/>
            <a:ext cx="8595900" cy="21087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Clr>
                <a:schemeClr val="dk1"/>
              </a:buClr>
              <a:buSzPts val="1100"/>
              <a:buFont typeface="Arial"/>
              <a:buNone/>
            </a:pPr>
            <a:r>
              <a:rPr lang="en" sz="1900">
                <a:solidFill>
                  <a:schemeClr val="dk1"/>
                </a:solidFill>
                <a:latin typeface="Chakra Petch SemiBold"/>
                <a:ea typeface="Chakra Petch SemiBold"/>
                <a:cs typeface="Chakra Petch SemiBold"/>
                <a:sym typeface="Chakra Petch SemiBold"/>
              </a:rPr>
              <a:t>Worst case </a:t>
            </a:r>
            <a:r>
              <a:rPr lang="en" sz="1900">
                <a:latin typeface="Chakra Petch SemiBold"/>
                <a:ea typeface="Chakra Petch SemiBold"/>
                <a:cs typeface="Chakra Petch SemiBold"/>
                <a:sym typeface="Chakra Petch SemiBold"/>
              </a:rPr>
              <a:t>Analysis of Sequential Search:</a:t>
            </a:r>
            <a:endParaRPr sz="1900">
              <a:latin typeface="Chakra Petch SemiBold"/>
              <a:ea typeface="Chakra Petch SemiBold"/>
              <a:cs typeface="Chakra Petch SemiBold"/>
              <a:sym typeface="Chakra Petch SemiBold"/>
            </a:endParaRPr>
          </a:p>
          <a:p>
            <a:pPr marL="0" lvl="0" indent="0" algn="l" rtl="0">
              <a:spcBef>
                <a:spcPct val="0"/>
              </a:spcBef>
              <a:spcAft>
                <a:spcPct val="0"/>
              </a:spcAft>
              <a:buClr>
                <a:schemeClr val="dk1"/>
              </a:buClr>
              <a:buSzPts val="1100"/>
              <a:buFont typeface="Arial"/>
              <a:buNone/>
            </a:pPr>
            <a:endParaRPr sz="1500">
              <a:latin typeface="Fira Code SemiBold"/>
              <a:ea typeface="Fira Code SemiBold"/>
              <a:cs typeface="Fira Code SemiBold"/>
              <a:sym typeface="Fira Code SemiBold"/>
            </a:endParaRPr>
          </a:p>
          <a:p>
            <a:pPr marL="0" lvl="0" indent="0" algn="l" rtl="0">
              <a:spcBef>
                <a:spcPct val="0"/>
              </a:spcBef>
              <a:spcAft>
                <a:spcPct val="0"/>
              </a:spcAft>
              <a:buClr>
                <a:schemeClr val="dk1"/>
              </a:buClr>
              <a:buSzPts val="1100"/>
              <a:buFont typeface="Arial"/>
              <a:buNone/>
            </a:pPr>
            <a:r>
              <a:rPr lang="en" sz="1500">
                <a:latin typeface="Fira Code"/>
                <a:ea typeface="Fira Code"/>
                <a:cs typeface="Fira Code"/>
                <a:sym typeface="Fira Code"/>
              </a:rPr>
              <a:t> Occurs when the search term is the last element in the array or not present.</a:t>
            </a:r>
            <a:endParaRPr sz="1500">
              <a:latin typeface="Fira Code"/>
              <a:ea typeface="Fira Code"/>
              <a:cs typeface="Fira Code"/>
              <a:sym typeface="Fira Code"/>
            </a:endParaRPr>
          </a:p>
          <a:p>
            <a:pPr marL="457200" lvl="0" indent="0" algn="l" rtl="0">
              <a:spcBef>
                <a:spcPct val="0"/>
              </a:spcBef>
              <a:spcAft>
                <a:spcPct val="0"/>
              </a:spcAft>
              <a:buNone/>
            </a:pPr>
            <a:endParaRPr sz="1500">
              <a:latin typeface="Fira Code"/>
              <a:ea typeface="Fira Code"/>
              <a:cs typeface="Fira Code"/>
              <a:sym typeface="Fira Code"/>
            </a:endParaRPr>
          </a:p>
          <a:p>
            <a:pPr marL="457200" lvl="0" indent="0" algn="l" rtl="0">
              <a:spcBef>
                <a:spcPct val="0"/>
              </a:spcBef>
              <a:spcAft>
                <a:spcPct val="0"/>
              </a:spcAft>
              <a:buNone/>
            </a:pPr>
            <a:r>
              <a:rPr lang="en" sz="1500">
                <a:latin typeface="Fira Code"/>
                <a:ea typeface="Fira Code"/>
                <a:cs typeface="Fira Code"/>
                <a:sym typeface="Fira Code"/>
              </a:rPr>
              <a:t>The number of comparisons in worst case =  size of the array = </a:t>
            </a:r>
            <a:r>
              <a:rPr lang="en" sz="1600" b="1">
                <a:latin typeface="Fira Code"/>
                <a:ea typeface="Fira Code"/>
                <a:cs typeface="Fira Code"/>
                <a:sym typeface="Fira Code"/>
              </a:rPr>
              <a:t>n</a:t>
            </a:r>
            <a:r>
              <a:rPr lang="en" sz="1500">
                <a:latin typeface="Fira Code"/>
                <a:ea typeface="Fira Code"/>
                <a:cs typeface="Fira Code"/>
                <a:sym typeface="Fira Code"/>
              </a:rPr>
              <a:t>.</a:t>
            </a:r>
            <a:endParaRPr sz="1500">
              <a:latin typeface="Fira Code"/>
              <a:ea typeface="Fira Code"/>
              <a:cs typeface="Fira Code"/>
              <a:sym typeface="Fira Code"/>
            </a:endParaRPr>
          </a:p>
          <a:p>
            <a:pPr marL="457200" lvl="0" indent="0" algn="l" rtl="0">
              <a:spcBef>
                <a:spcPct val="0"/>
              </a:spcBef>
              <a:spcAft>
                <a:spcPct val="0"/>
              </a:spcAft>
              <a:buClr>
                <a:schemeClr val="dk1"/>
              </a:buClr>
              <a:buSzPts val="1100"/>
              <a:buFont typeface="Arial"/>
              <a:buNone/>
            </a:pPr>
            <a:endParaRPr sz="1500">
              <a:latin typeface="Fira Code"/>
              <a:ea typeface="Fira Code"/>
              <a:cs typeface="Fira Code"/>
              <a:sym typeface="Fira Code"/>
            </a:endParaRPr>
          </a:p>
          <a:p>
            <a:pPr marL="457200" lvl="0" indent="0" algn="l" rtl="0">
              <a:spcBef>
                <a:spcPct val="0"/>
              </a:spcBef>
              <a:spcAft>
                <a:spcPct val="0"/>
              </a:spcAft>
              <a:buNone/>
            </a:pPr>
            <a:r>
              <a:rPr lang="en" sz="1500">
                <a:latin typeface="Fira Code"/>
                <a:ea typeface="Fira Code"/>
                <a:cs typeface="Fira Code"/>
                <a:sym typeface="Fira Code"/>
              </a:rPr>
              <a:t>Time complexity = </a:t>
            </a:r>
            <a:r>
              <a:rPr lang="en" sz="1500" b="1">
                <a:latin typeface="Fira Code"/>
                <a:ea typeface="Fira Code"/>
                <a:cs typeface="Fira Code"/>
                <a:sym typeface="Fira Code"/>
              </a:rPr>
              <a:t>O(n)</a:t>
            </a:r>
            <a:endParaRPr sz="1500" b="1">
              <a:latin typeface="Fira Code"/>
              <a:ea typeface="Fira Code"/>
              <a:cs typeface="Fira Code"/>
              <a:sym typeface="Fira Code"/>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6"/>
          <p:cNvSpPr txBox="1"/>
          <p:nvPr/>
        </p:nvSpPr>
        <p:spPr>
          <a:xfrm>
            <a:off x="150325" y="480125"/>
            <a:ext cx="8905500" cy="1462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2300">
                <a:latin typeface="Chakra Petch SemiBold"/>
                <a:ea typeface="Chakra Petch SemiBold"/>
                <a:cs typeface="Chakra Petch SemiBold"/>
                <a:sym typeface="Chakra Petch SemiBold"/>
              </a:rPr>
              <a:t>02. Binary search</a:t>
            </a:r>
            <a:endParaRPr sz="2300">
              <a:latin typeface="Chakra Petch SemiBold"/>
              <a:ea typeface="Chakra Petch SemiBold"/>
              <a:cs typeface="Chakra Petch SemiBold"/>
              <a:sym typeface="Chakra Petch SemiBold"/>
            </a:endParaRPr>
          </a:p>
          <a:p>
            <a:pPr marL="0" lvl="0" indent="0" algn="l" rtl="0">
              <a:spcBef>
                <a:spcPct val="0"/>
              </a:spcBef>
              <a:spcAft>
                <a:spcPct val="0"/>
              </a:spcAft>
              <a:buNone/>
            </a:pPr>
            <a:r>
              <a:rPr lang="en" sz="1500">
                <a:latin typeface="Fira Code"/>
                <a:ea typeface="Fira Code"/>
                <a:cs typeface="Fira Code"/>
                <a:sym typeface="Fira Code"/>
              </a:rPr>
              <a:t>Assumes the </a:t>
            </a:r>
            <a:r>
              <a:rPr lang="en" sz="1500" u="sng">
                <a:latin typeface="Fira Code"/>
                <a:ea typeface="Fira Code"/>
                <a:cs typeface="Fira Code"/>
                <a:sym typeface="Fira Code"/>
              </a:rPr>
              <a:t>list is already in order</a:t>
            </a:r>
            <a:r>
              <a:rPr lang="en" sz="1500">
                <a:latin typeface="Fira Code"/>
                <a:ea typeface="Fira Code"/>
                <a:cs typeface="Fira Code"/>
                <a:sym typeface="Fira Code"/>
              </a:rPr>
              <a:t>.</a:t>
            </a: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In each step</a:t>
            </a:r>
            <a:endParaRPr sz="1500">
              <a:latin typeface="Fira Code"/>
              <a:ea typeface="Fira Code"/>
              <a:cs typeface="Fira Code"/>
              <a:sym typeface="Fira Code"/>
            </a:endParaRPr>
          </a:p>
          <a:p>
            <a:pPr marL="457200" lvl="0" indent="-323850" algn="l" rtl="0">
              <a:spcBef>
                <a:spcPct val="0"/>
              </a:spcBef>
              <a:spcAft>
                <a:spcPct val="0"/>
              </a:spcAft>
              <a:buSzPts val="1500"/>
              <a:buFont typeface="Fira Code"/>
              <a:buChar char="●"/>
            </a:pPr>
            <a:r>
              <a:rPr lang="en" sz="1500">
                <a:latin typeface="Fira Code"/>
                <a:ea typeface="Fira Code"/>
                <a:cs typeface="Fira Code"/>
                <a:sym typeface="Fira Code"/>
              </a:rPr>
              <a:t>Finds the Middle element</a:t>
            </a:r>
            <a:endParaRPr sz="1500">
              <a:latin typeface="Fira Code"/>
              <a:ea typeface="Fira Code"/>
              <a:cs typeface="Fira Code"/>
              <a:sym typeface="Fira Code"/>
            </a:endParaRPr>
          </a:p>
          <a:p>
            <a:pPr marL="457200" lvl="0" indent="-323850" algn="l" rtl="0">
              <a:spcBef>
                <a:spcPct val="0"/>
              </a:spcBef>
              <a:spcAft>
                <a:spcPct val="0"/>
              </a:spcAft>
              <a:buSzPts val="1500"/>
              <a:buFont typeface="Fira Code"/>
              <a:buChar char="●"/>
            </a:pPr>
            <a:r>
              <a:rPr lang="en" sz="1500">
                <a:latin typeface="Fira Code"/>
                <a:ea typeface="Fira Code"/>
                <a:cs typeface="Fira Code"/>
                <a:sym typeface="Fira Code"/>
              </a:rPr>
              <a:t>Considers only left side or right side elements according to condition.</a:t>
            </a:r>
            <a:endParaRPr sz="2200">
              <a:latin typeface="Chakra Petch SemiBold"/>
              <a:ea typeface="Chakra Petch SemiBold"/>
              <a:cs typeface="Chakra Petch SemiBold"/>
              <a:sym typeface="Chakra Petch SemiBold"/>
            </a:endParaRPr>
          </a:p>
        </p:txBody>
      </p:sp>
      <p:pic>
        <p:nvPicPr>
          <p:cNvPr id="751" name="Google Shape;751;p36"/>
          <p:cNvPicPr preferRelativeResize="0"/>
          <p:nvPr/>
        </p:nvPicPr>
        <p:blipFill>
          <a:blip r:embed="rId3">
            <a:alphaModFix/>
          </a:blip>
          <a:stretch>
            <a:fillRect/>
          </a:stretch>
        </p:blipFill>
        <p:spPr>
          <a:xfrm>
            <a:off x="3441725" y="2198500"/>
            <a:ext cx="5614093" cy="2337450"/>
          </a:xfrm>
          <a:prstGeom prst="rect">
            <a:avLst/>
          </a:prstGeom>
          <a:noFill/>
          <a:ln>
            <a:noFill/>
          </a:ln>
        </p:spPr>
      </p:pic>
      <p:sp>
        <p:nvSpPr>
          <p:cNvPr id="752" name="Google Shape;752;p36"/>
          <p:cNvSpPr txBox="1"/>
          <p:nvPr/>
        </p:nvSpPr>
        <p:spPr>
          <a:xfrm>
            <a:off x="193900" y="2025000"/>
            <a:ext cx="3614700" cy="2940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1800">
                <a:latin typeface="Chakra Petch SemiBold"/>
                <a:ea typeface="Chakra Petch SemiBold"/>
                <a:cs typeface="Chakra Petch SemiBold"/>
                <a:sym typeface="Chakra Petch SemiBold"/>
              </a:rPr>
              <a:t>Worst-case analysis</a:t>
            </a:r>
            <a:endParaRPr sz="1800">
              <a:latin typeface="Chakra Petch SemiBold"/>
              <a:ea typeface="Chakra Petch SemiBold"/>
              <a:cs typeface="Chakra Petch SemiBold"/>
              <a:sym typeface="Chakra Petch SemiBold"/>
            </a:endParaRPr>
          </a:p>
          <a:p>
            <a:pPr marL="0" lvl="0" indent="0" algn="l" rtl="0">
              <a:spcBef>
                <a:spcPct val="0"/>
              </a:spcBef>
              <a:spcAft>
                <a:spcPct val="0"/>
              </a:spcAft>
              <a:buClr>
                <a:schemeClr val="dk1"/>
              </a:buClr>
              <a:buSzPts val="1100"/>
              <a:buFont typeface="Arial"/>
              <a:buNone/>
            </a:pPr>
            <a:endParaRPr sz="1800">
              <a:latin typeface="Chakra Petch SemiBold"/>
              <a:ea typeface="Chakra Petch SemiBold"/>
              <a:cs typeface="Chakra Petch SemiBold"/>
              <a:sym typeface="Chakra Petch SemiBold"/>
            </a:endParaRPr>
          </a:p>
          <a:p>
            <a:pPr marL="0" lvl="0" indent="0" algn="l" rtl="0">
              <a:spcBef>
                <a:spcPct val="0"/>
              </a:spcBef>
              <a:spcAft>
                <a:spcPct val="0"/>
              </a:spcAft>
              <a:buNone/>
            </a:pPr>
            <a:r>
              <a:rPr lang="en" sz="1500">
                <a:latin typeface="Fira Code"/>
                <a:ea typeface="Fira Code"/>
                <a:cs typeface="Fira Code"/>
                <a:sym typeface="Fira Code"/>
              </a:rPr>
              <a:t>When search term is</a:t>
            </a:r>
            <a:r>
              <a:rPr lang="en">
                <a:latin typeface="Fira Code"/>
                <a:ea typeface="Fira Code"/>
                <a:cs typeface="Fira Code"/>
                <a:sym typeface="Fira Code"/>
              </a:rPr>
              <a:t> </a:t>
            </a:r>
            <a:endParaRPr>
              <a:latin typeface="Fira Code"/>
              <a:ea typeface="Fira Code"/>
              <a:cs typeface="Fira Code"/>
              <a:sym typeface="Fira Code"/>
            </a:endParaRPr>
          </a:p>
          <a:p>
            <a:pPr marL="0" lvl="0" indent="0" algn="l" rtl="0">
              <a:spcBef>
                <a:spcPct val="0"/>
              </a:spcBef>
              <a:spcAft>
                <a:spcPct val="0"/>
              </a:spcAft>
              <a:buClr>
                <a:schemeClr val="dk1"/>
              </a:buClr>
              <a:buSzPts val="1100"/>
              <a:buFont typeface="Arial"/>
              <a:buNone/>
            </a:pPr>
            <a:r>
              <a:rPr lang="en">
                <a:latin typeface="Fira Code"/>
                <a:ea typeface="Fira Code"/>
                <a:cs typeface="Fira Code"/>
                <a:sym typeface="Fira Code"/>
              </a:rPr>
              <a:t>-not in the list, or</a:t>
            </a:r>
            <a:endParaRPr>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-one item away from the middle,</a:t>
            </a:r>
            <a:endParaRPr>
              <a:latin typeface="Fira Code"/>
              <a:ea typeface="Fira Code"/>
              <a:cs typeface="Fira Code"/>
              <a:sym typeface="Fira Code"/>
            </a:endParaRPr>
          </a:p>
          <a:p>
            <a:pPr marL="0" lvl="0" indent="0" algn="l" rtl="0">
              <a:spcBef>
                <a:spcPct val="0"/>
              </a:spcBef>
              <a:spcAft>
                <a:spcPct val="0"/>
              </a:spcAft>
              <a:buClr>
                <a:schemeClr val="dk1"/>
              </a:buClr>
              <a:buSzPts val="1100"/>
              <a:buFont typeface="Arial"/>
              <a:buNone/>
            </a:pPr>
            <a:r>
              <a:rPr lang="en">
                <a:latin typeface="Fira Code"/>
                <a:ea typeface="Fira Code"/>
                <a:cs typeface="Fira Code"/>
                <a:sym typeface="Fira Code"/>
              </a:rPr>
              <a:t>-first or last item in the list.</a:t>
            </a:r>
            <a:endParaRPr>
              <a:latin typeface="Fira Code"/>
              <a:ea typeface="Fira Code"/>
              <a:cs typeface="Fira Code"/>
              <a:sym typeface="Fira Code"/>
            </a:endParaRPr>
          </a:p>
          <a:p>
            <a:pPr marL="0" lvl="0" indent="0" algn="l" rtl="0">
              <a:spcBef>
                <a:spcPct val="0"/>
              </a:spcBef>
              <a:spcAft>
                <a:spcPct val="0"/>
              </a:spcAft>
              <a:buNone/>
            </a:pPr>
            <a:endParaRPr>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Maximum number of comparisons</a:t>
            </a:r>
            <a:r>
              <a:rPr lang="en">
                <a:latin typeface="Fira Code"/>
                <a:ea typeface="Fira Code"/>
                <a:cs typeface="Fira Code"/>
                <a:sym typeface="Fira Code"/>
              </a:rPr>
              <a:t> </a:t>
            </a:r>
            <a:endParaRPr>
              <a:latin typeface="Fira Code"/>
              <a:ea typeface="Fira Code"/>
              <a:cs typeface="Fira Code"/>
              <a:sym typeface="Fira Code"/>
            </a:endParaRPr>
          </a:p>
          <a:p>
            <a:pPr marL="0" lvl="0" indent="0" algn="l" rtl="0">
              <a:spcBef>
                <a:spcPct val="0"/>
              </a:spcBef>
              <a:spcAft>
                <a:spcPct val="0"/>
              </a:spcAft>
              <a:buNone/>
            </a:pPr>
            <a:r>
              <a:rPr lang="en" b="1">
                <a:latin typeface="Fira Code"/>
                <a:ea typeface="Fira Code"/>
                <a:cs typeface="Fira Code"/>
                <a:sym typeface="Fira Code"/>
              </a:rPr>
              <a:t>(log(n))+1</a:t>
            </a:r>
            <a:endParaRPr b="1">
              <a:latin typeface="Fira Code"/>
              <a:ea typeface="Fira Code"/>
              <a:cs typeface="Fira Code"/>
              <a:sym typeface="Fira Code"/>
            </a:endParaRPr>
          </a:p>
          <a:p>
            <a:pPr marL="0" lvl="0" indent="0" algn="l" rtl="0">
              <a:spcBef>
                <a:spcPct val="0"/>
              </a:spcBef>
              <a:spcAft>
                <a:spcPct val="0"/>
              </a:spcAft>
              <a:buClr>
                <a:schemeClr val="dk1"/>
              </a:buClr>
              <a:buSzPts val="1100"/>
              <a:buFont typeface="Arial"/>
              <a:buNone/>
            </a:pPr>
            <a:endParaRPr>
              <a:latin typeface="Fira Code"/>
              <a:ea typeface="Fira Code"/>
              <a:cs typeface="Fira Code"/>
              <a:sym typeface="Fira Code"/>
            </a:endParaRPr>
          </a:p>
          <a:p>
            <a:pPr marL="0" lvl="0" indent="0" algn="l" rtl="0">
              <a:spcBef>
                <a:spcPct val="0"/>
              </a:spcBef>
              <a:spcAft>
                <a:spcPct val="0"/>
              </a:spcAft>
              <a:buClr>
                <a:schemeClr val="dk1"/>
              </a:buClr>
              <a:buSzPts val="1100"/>
              <a:buFont typeface="Arial"/>
              <a:buNone/>
            </a:pPr>
            <a:r>
              <a:rPr lang="en" sz="1500">
                <a:latin typeface="Fira Code"/>
                <a:ea typeface="Fira Code"/>
                <a:cs typeface="Fira Code"/>
                <a:sym typeface="Fira Code"/>
              </a:rPr>
              <a:t>Time complexity</a:t>
            </a:r>
            <a:r>
              <a:rPr lang="en">
                <a:latin typeface="Fira Code"/>
                <a:ea typeface="Fira Code"/>
                <a:cs typeface="Fira Code"/>
                <a:sym typeface="Fira Code"/>
              </a:rPr>
              <a:t> = </a:t>
            </a:r>
            <a:r>
              <a:rPr lang="en" b="1">
                <a:latin typeface="Fira Code"/>
                <a:ea typeface="Fira Code"/>
                <a:cs typeface="Fira Code"/>
                <a:sym typeface="Fira Code"/>
              </a:rPr>
              <a:t>O(log(n))</a:t>
            </a:r>
            <a:endParaRPr b="1">
              <a:latin typeface="Fira Code"/>
              <a:ea typeface="Fira Code"/>
              <a:cs typeface="Fira Code"/>
              <a:sym typeface="Fira Code"/>
            </a:endParaRPr>
          </a:p>
          <a:p>
            <a:pPr marL="0" lvl="0" indent="0" algn="l" rtl="0">
              <a:spcBef>
                <a:spcPct val="0"/>
              </a:spcBef>
              <a:spcAft>
                <a:spcPct val="0"/>
              </a:spcAft>
              <a:buNone/>
            </a:pPr>
            <a:endParaRPr>
              <a:latin typeface="Fira Code"/>
              <a:ea typeface="Fira Code"/>
              <a:cs typeface="Fira Code"/>
              <a:sym typeface="Fira Code"/>
            </a:endParaRPr>
          </a:p>
        </p:txBody>
      </p:sp>
      <p:cxnSp>
        <p:nvCxnSpPr>
          <p:cNvPr id="753" name="Google Shape;753;p36"/>
          <p:cNvCxnSpPr/>
          <p:nvPr/>
        </p:nvCxnSpPr>
        <p:spPr>
          <a:xfrm flipH="1">
            <a:off x="3727000" y="2424800"/>
            <a:ext cx="0" cy="25512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37"/>
          <p:cNvSpPr txBox="1"/>
          <p:nvPr/>
        </p:nvSpPr>
        <p:spPr>
          <a:xfrm>
            <a:off x="1540050" y="342900"/>
            <a:ext cx="6063900" cy="631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Clr>
                <a:schemeClr val="dk1"/>
              </a:buClr>
              <a:buSzPts val="1100"/>
              <a:buFont typeface="Arial"/>
              <a:buNone/>
            </a:pPr>
            <a:r>
              <a:rPr lang="en" sz="2900">
                <a:solidFill>
                  <a:schemeClr val="dk1"/>
                </a:solidFill>
                <a:latin typeface="Chakra Petch Medium"/>
                <a:ea typeface="Chakra Petch Medium"/>
                <a:cs typeface="Chakra Petch Medium"/>
                <a:sym typeface="Chakra Petch Medium"/>
              </a:rPr>
              <a:t>Sorting Algorithms</a:t>
            </a:r>
            <a:endParaRPr sz="1100">
              <a:latin typeface="Fira Code"/>
              <a:ea typeface="Fira Code"/>
              <a:cs typeface="Fira Code"/>
              <a:sym typeface="Fira Code"/>
            </a:endParaRPr>
          </a:p>
        </p:txBody>
      </p:sp>
      <p:sp>
        <p:nvSpPr>
          <p:cNvPr id="759" name="Google Shape;759;p37"/>
          <p:cNvSpPr txBox="1"/>
          <p:nvPr/>
        </p:nvSpPr>
        <p:spPr>
          <a:xfrm>
            <a:off x="180600" y="974100"/>
            <a:ext cx="8782800" cy="3955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2000">
                <a:latin typeface="Chakra Petch SemiBold"/>
                <a:ea typeface="Chakra Petch SemiBold"/>
                <a:cs typeface="Chakra Petch SemiBold"/>
                <a:sym typeface="Chakra Petch SemiBold"/>
              </a:rPr>
              <a:t>Types of sorting:</a:t>
            </a:r>
            <a:r>
              <a:rPr lang="en" sz="1900">
                <a:latin typeface="Fira Code"/>
                <a:ea typeface="Fira Code"/>
                <a:cs typeface="Fira Code"/>
                <a:sym typeface="Fira Code"/>
              </a:rPr>
              <a:t> </a:t>
            </a:r>
            <a:endParaRPr sz="1900">
              <a:latin typeface="Fira Code"/>
              <a:ea typeface="Fira Code"/>
              <a:cs typeface="Fira Code"/>
              <a:sym typeface="Fira Code"/>
            </a:endParaRPr>
          </a:p>
          <a:p>
            <a:pPr marL="0" lvl="0" indent="457200" algn="l" rtl="0">
              <a:spcBef>
                <a:spcPct val="0"/>
              </a:spcBef>
              <a:spcAft>
                <a:spcPct val="0"/>
              </a:spcAft>
              <a:buClr>
                <a:schemeClr val="dk1"/>
              </a:buClr>
              <a:buSzPts val="1100"/>
              <a:buFont typeface="Arial"/>
              <a:buNone/>
            </a:pPr>
            <a:r>
              <a:rPr lang="en" sz="1600">
                <a:latin typeface="Fira Code"/>
                <a:ea typeface="Fira Code"/>
                <a:cs typeface="Fira Code"/>
                <a:sym typeface="Fira Code"/>
              </a:rPr>
              <a:t>Based on Complexity, Stability, comparison, etc.</a:t>
            </a:r>
            <a:endParaRPr sz="1600">
              <a:latin typeface="Fira Code"/>
              <a:ea typeface="Fira Code"/>
              <a:cs typeface="Fira Code"/>
              <a:sym typeface="Fira Code"/>
            </a:endParaRPr>
          </a:p>
          <a:p>
            <a:pPr marL="0" lvl="0" indent="0" algn="l" rtl="0">
              <a:spcBef>
                <a:spcPct val="0"/>
              </a:spcBef>
              <a:spcAft>
                <a:spcPct val="0"/>
              </a:spcAft>
              <a:buClr>
                <a:schemeClr val="dk1"/>
              </a:buClr>
              <a:buSzPts val="1100"/>
              <a:buFont typeface="Arial"/>
              <a:buNone/>
            </a:pPr>
            <a:endParaRPr sz="1600">
              <a:latin typeface="Fira Code"/>
              <a:ea typeface="Fira Code"/>
              <a:cs typeface="Fira Code"/>
              <a:sym typeface="Fira Code"/>
            </a:endParaRPr>
          </a:p>
          <a:p>
            <a:pPr marL="457200" lvl="0" indent="-317500" algn="l" rtl="0">
              <a:spcBef>
                <a:spcPct val="0"/>
              </a:spcBef>
              <a:spcAft>
                <a:spcPct val="0"/>
              </a:spcAft>
              <a:buSzPts val="1400"/>
              <a:buChar char="●"/>
            </a:pPr>
            <a:r>
              <a:rPr lang="en" sz="1700">
                <a:latin typeface="Chakra Petch SemiBold"/>
                <a:ea typeface="Chakra Petch SemiBold"/>
                <a:cs typeface="Chakra Petch SemiBold"/>
                <a:sym typeface="Chakra Petch SemiBold"/>
              </a:rPr>
              <a:t>In-place Sorting:</a:t>
            </a:r>
            <a:r>
              <a:rPr lang="en" sz="1600">
                <a:latin typeface="Fira Code"/>
                <a:ea typeface="Fira Code"/>
                <a:cs typeface="Fira Code"/>
                <a:sym typeface="Fira Code"/>
              </a:rPr>
              <a:t> </a:t>
            </a:r>
            <a:endParaRPr sz="1600">
              <a:latin typeface="Fira Code"/>
              <a:ea typeface="Fira Code"/>
              <a:cs typeface="Fira Code"/>
              <a:sym typeface="Fira Code"/>
            </a:endParaRPr>
          </a:p>
          <a:p>
            <a:pPr marL="914400" lvl="0" indent="457200" algn="l" rtl="0">
              <a:spcBef>
                <a:spcPct val="0"/>
              </a:spcBef>
              <a:spcAft>
                <a:spcPct val="0"/>
              </a:spcAft>
              <a:buNone/>
            </a:pPr>
            <a:r>
              <a:rPr lang="en" sz="1600">
                <a:latin typeface="Fira Code"/>
                <a:ea typeface="Fira Code"/>
                <a:cs typeface="Fira Code"/>
                <a:sym typeface="Fira Code"/>
              </a:rPr>
              <a:t>The In-place sorting algorithm </a:t>
            </a:r>
            <a:r>
              <a:rPr lang="en" sz="1600" u="sng">
                <a:latin typeface="Fira Code"/>
                <a:ea typeface="Fira Code"/>
                <a:cs typeface="Fira Code"/>
                <a:sym typeface="Fira Code"/>
              </a:rPr>
              <a:t>does not use extra storage</a:t>
            </a:r>
            <a:r>
              <a:rPr lang="en" sz="1600">
                <a:latin typeface="Fira Code"/>
                <a:ea typeface="Fira Code"/>
                <a:cs typeface="Fira Code"/>
                <a:sym typeface="Fira Code"/>
              </a:rPr>
              <a:t> to sort the elements in the given list.</a:t>
            </a:r>
            <a:endParaRPr sz="1600">
              <a:latin typeface="Fira Code"/>
              <a:ea typeface="Fira Code"/>
              <a:cs typeface="Fira Code"/>
              <a:sym typeface="Fira Code"/>
            </a:endParaRPr>
          </a:p>
          <a:p>
            <a:pPr marL="914400" lvl="0" indent="0" algn="l" rtl="0">
              <a:spcBef>
                <a:spcPct val="0"/>
              </a:spcBef>
              <a:spcAft>
                <a:spcPct val="0"/>
              </a:spcAft>
              <a:buNone/>
            </a:pPr>
            <a:endParaRPr sz="1600">
              <a:latin typeface="Fira Code"/>
              <a:ea typeface="Fira Code"/>
              <a:cs typeface="Fira Code"/>
              <a:sym typeface="Fira Code"/>
            </a:endParaRPr>
          </a:p>
          <a:p>
            <a:pPr marL="457200" lvl="0" indent="-317500" algn="l" rtl="0">
              <a:spcBef>
                <a:spcPct val="0"/>
              </a:spcBef>
              <a:spcAft>
                <a:spcPct val="0"/>
              </a:spcAft>
              <a:buSzPts val="1400"/>
              <a:buChar char="●"/>
            </a:pPr>
            <a:r>
              <a:rPr lang="en" sz="1700">
                <a:latin typeface="Chakra Petch SemiBold"/>
                <a:ea typeface="Chakra Petch SemiBold"/>
                <a:cs typeface="Chakra Petch SemiBold"/>
                <a:sym typeface="Chakra Petch SemiBold"/>
              </a:rPr>
              <a:t>Stable Sorting:</a:t>
            </a:r>
            <a:r>
              <a:rPr lang="en" sz="1600">
                <a:latin typeface="Fira Code"/>
                <a:ea typeface="Fira Code"/>
                <a:cs typeface="Fira Code"/>
                <a:sym typeface="Fira Code"/>
              </a:rPr>
              <a:t> </a:t>
            </a:r>
            <a:endParaRPr sz="1600">
              <a:latin typeface="Fira Code"/>
              <a:ea typeface="Fira Code"/>
              <a:cs typeface="Fira Code"/>
              <a:sym typeface="Fira Code"/>
            </a:endParaRPr>
          </a:p>
          <a:p>
            <a:pPr marL="914400" lvl="0" indent="457200" algn="l" rtl="0">
              <a:spcBef>
                <a:spcPct val="0"/>
              </a:spcBef>
              <a:spcAft>
                <a:spcPct val="0"/>
              </a:spcAft>
              <a:buNone/>
            </a:pPr>
            <a:r>
              <a:rPr lang="en" sz="1600">
                <a:latin typeface="Fira Code"/>
                <a:ea typeface="Fira Code"/>
                <a:cs typeface="Fira Code"/>
                <a:sym typeface="Fira Code"/>
              </a:rPr>
              <a:t>Stable sorting algorithm </a:t>
            </a:r>
            <a:r>
              <a:rPr lang="en" sz="1600" u="sng">
                <a:latin typeface="Fira Code"/>
                <a:ea typeface="Fira Code"/>
                <a:cs typeface="Fira Code"/>
                <a:sym typeface="Fira Code"/>
              </a:rPr>
              <a:t>maintain the relative order</a:t>
            </a:r>
            <a:r>
              <a:rPr lang="en" sz="1600">
                <a:latin typeface="Fira Code"/>
                <a:ea typeface="Fira Code"/>
                <a:cs typeface="Fira Code"/>
                <a:sym typeface="Fira Code"/>
              </a:rPr>
              <a:t> of records with equal values during sorting the elements.</a:t>
            </a:r>
            <a:endParaRPr sz="1600">
              <a:latin typeface="Fira Code"/>
              <a:ea typeface="Fira Code"/>
              <a:cs typeface="Fira Code"/>
              <a:sym typeface="Fira Code"/>
            </a:endParaRPr>
          </a:p>
          <a:p>
            <a:pPr marL="914400" lvl="0" indent="0" algn="l" rtl="0">
              <a:spcBef>
                <a:spcPct val="0"/>
              </a:spcBef>
              <a:spcAft>
                <a:spcPct val="0"/>
              </a:spcAft>
              <a:buNone/>
            </a:pPr>
            <a:endParaRPr sz="1600">
              <a:latin typeface="Fira Code"/>
              <a:ea typeface="Fira Code"/>
              <a:cs typeface="Fira Code"/>
              <a:sym typeface="Fira Code"/>
            </a:endParaRPr>
          </a:p>
          <a:p>
            <a:pPr marL="457200" lvl="0" indent="-317500" algn="l" rtl="0">
              <a:spcBef>
                <a:spcPct val="0"/>
              </a:spcBef>
              <a:spcAft>
                <a:spcPct val="0"/>
              </a:spcAft>
              <a:buSzPts val="1400"/>
              <a:buChar char="●"/>
            </a:pPr>
            <a:r>
              <a:rPr lang="en" sz="1700">
                <a:latin typeface="Chakra Petch SemiBold"/>
                <a:ea typeface="Chakra Petch SemiBold"/>
                <a:cs typeface="Chakra Petch SemiBold"/>
                <a:sym typeface="Chakra Petch SemiBold"/>
              </a:rPr>
              <a:t>Comparison based sorting:</a:t>
            </a:r>
            <a:r>
              <a:rPr lang="en" sz="1600">
                <a:latin typeface="Fira Code"/>
                <a:ea typeface="Fira Code"/>
                <a:cs typeface="Fira Code"/>
                <a:sym typeface="Fira Code"/>
              </a:rPr>
              <a:t> </a:t>
            </a:r>
            <a:endParaRPr sz="1600">
              <a:latin typeface="Fira Code"/>
              <a:ea typeface="Fira Code"/>
              <a:cs typeface="Fira Code"/>
              <a:sym typeface="Fira Code"/>
            </a:endParaRPr>
          </a:p>
          <a:p>
            <a:pPr marL="914400" lvl="0" indent="457200" algn="l" rtl="0">
              <a:spcBef>
                <a:spcPct val="0"/>
              </a:spcBef>
              <a:spcAft>
                <a:spcPct val="0"/>
              </a:spcAft>
              <a:buNone/>
            </a:pPr>
            <a:r>
              <a:rPr lang="en" sz="1600">
                <a:latin typeface="Fira Code"/>
                <a:ea typeface="Fira Code"/>
                <a:cs typeface="Fira Code"/>
                <a:sym typeface="Fira Code"/>
              </a:rPr>
              <a:t>It determines that ,which of </a:t>
            </a:r>
            <a:r>
              <a:rPr lang="en" sz="1600" u="sng">
                <a:latin typeface="Fira Code"/>
                <a:ea typeface="Fira Code"/>
                <a:cs typeface="Fira Code"/>
                <a:sym typeface="Fira Code"/>
              </a:rPr>
              <a:t>two elements being compared</a:t>
            </a:r>
            <a:r>
              <a:rPr lang="en" sz="1600">
                <a:latin typeface="Fira Code"/>
                <a:ea typeface="Fira Code"/>
                <a:cs typeface="Fira Code"/>
                <a:sym typeface="Fira Code"/>
              </a:rPr>
              <a:t> should occur first in the final sorted list.</a:t>
            </a:r>
            <a:endParaRPr sz="1600">
              <a:latin typeface="Fira Code"/>
              <a:ea typeface="Fira Code"/>
              <a:cs typeface="Fira Code"/>
              <a:sym typeface="Fira Code"/>
            </a:endParaRPr>
          </a:p>
          <a:p>
            <a:pPr marL="0" lvl="0" indent="0" algn="l" rtl="0">
              <a:spcBef>
                <a:spcPct val="0"/>
              </a:spcBef>
              <a:spcAft>
                <a:spcPct val="0"/>
              </a:spcAft>
              <a:buNone/>
            </a:pPr>
            <a:endParaRPr>
              <a:latin typeface="Fira Code"/>
              <a:ea typeface="Fira Code"/>
              <a:cs typeface="Fira Code"/>
              <a:sym typeface="Fira Code"/>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357850"/>
            <a:ext cx="8520600" cy="572700"/>
          </a:xfrm>
          <a:prstGeom prst="rect">
            <a:avLst/>
          </a:prstGeom>
        </p:spPr>
        <p:txBody>
          <a:bodyPr spcFirstLastPara="1" wrap="square" lIns="91425" tIns="91425" rIns="91425" bIns="91425" anchor="t" anchorCtr="0">
            <a:normAutofit fontScale="90000"/>
          </a:bodyPr>
          <a:lstStyle/>
          <a:p>
            <a:pPr marL="0" lvl="0" indent="0" algn="ctr" rtl="0">
              <a:spcBef>
                <a:spcPct val="0"/>
              </a:spcBef>
              <a:spcAft>
                <a:spcPct val="0"/>
              </a:spcAft>
              <a:buClr>
                <a:schemeClr val="dk1"/>
              </a:buClr>
              <a:buSzPct val="39285"/>
              <a:buFont typeface="Arial"/>
              <a:buNone/>
            </a:pPr>
            <a:r>
              <a:rPr lang="en-GB" b="1">
                <a:latin typeface="Lora"/>
                <a:ea typeface="Lora"/>
                <a:cs typeface="Lora"/>
                <a:sym typeface="Lora"/>
              </a:rPr>
              <a:t>Best, Worst, and Average Case Complexity</a:t>
            </a:r>
            <a:endParaRPr b="1">
              <a:latin typeface="Lora"/>
              <a:ea typeface="Lora"/>
              <a:cs typeface="Lora"/>
              <a:sym typeface="Lora"/>
            </a:endParaRPr>
          </a:p>
          <a:p>
            <a:pPr marL="0" lvl="0" indent="0" algn="ctr" rtl="0">
              <a:spcBef>
                <a:spcPct val="0"/>
              </a:spcBef>
              <a:spcAft>
                <a:spcPct val="0"/>
              </a:spcAft>
              <a:buNone/>
            </a:pPr>
            <a:endParaRPr b="1">
              <a:latin typeface="Lora"/>
              <a:ea typeface="Lora"/>
              <a:cs typeface="Lora"/>
              <a:sym typeface="Lora"/>
            </a:endParaRPr>
          </a:p>
        </p:txBody>
      </p:sp>
      <p:sp>
        <p:nvSpPr>
          <p:cNvPr id="70" name="Google Shape;70;p17"/>
          <p:cNvSpPr txBox="1">
            <a:spLocks noGrp="1"/>
          </p:cNvSpPr>
          <p:nvPr>
            <p:ph type="body" idx="1"/>
          </p:nvPr>
        </p:nvSpPr>
        <p:spPr>
          <a:xfrm>
            <a:off x="311700" y="1152475"/>
            <a:ext cx="8680800" cy="38340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GB" sz="1600">
                <a:solidFill>
                  <a:srgbClr val="273239"/>
                </a:solidFill>
                <a:highlight>
                  <a:srgbClr val="FFFFFF"/>
                </a:highlight>
              </a:rPr>
              <a:t>Suppose you are given a list L of some length len(L). Search an element E in this list.</a:t>
            </a:r>
            <a:endParaRPr sz="1600">
              <a:solidFill>
                <a:srgbClr val="273239"/>
              </a:solidFill>
              <a:highlight>
                <a:srgbClr val="FFFFFF"/>
              </a:highlight>
            </a:endParaRPr>
          </a:p>
          <a:p>
            <a:pPr marL="457200" lvl="0" indent="-330200" algn="l" rtl="0">
              <a:spcBef>
                <a:spcPts val="1200"/>
              </a:spcBef>
              <a:spcAft>
                <a:spcPct val="0"/>
              </a:spcAft>
              <a:buClr>
                <a:srgbClr val="FF0000"/>
              </a:buClr>
              <a:buSzPts val="1600"/>
              <a:buChar char="●"/>
            </a:pPr>
            <a:r>
              <a:rPr lang="en-GB" sz="1600">
                <a:solidFill>
                  <a:srgbClr val="FF0000"/>
                </a:solidFill>
              </a:rPr>
              <a:t>Worst Case Complexity:</a:t>
            </a:r>
            <a:endParaRPr sz="1600">
              <a:solidFill>
                <a:srgbClr val="FF0000"/>
              </a:solidFill>
            </a:endParaRPr>
          </a:p>
          <a:p>
            <a:pPr marL="457200" lvl="0" indent="-330200" algn="l" rtl="0">
              <a:spcBef>
                <a:spcPct val="0"/>
              </a:spcBef>
              <a:spcAft>
                <a:spcPct val="0"/>
              </a:spcAft>
              <a:buClr>
                <a:schemeClr val="dk1"/>
              </a:buClr>
              <a:buSzPts val="1600"/>
              <a:buChar char="-"/>
            </a:pPr>
            <a:r>
              <a:rPr lang="en-GB" sz="1600">
                <a:solidFill>
                  <a:schemeClr val="dk1"/>
                </a:solidFill>
              </a:rPr>
              <a:t>The function defined by the </a:t>
            </a:r>
            <a:r>
              <a:rPr lang="en-GB" sz="1600" i="1">
                <a:solidFill>
                  <a:schemeClr val="dk1"/>
                </a:solidFill>
              </a:rPr>
              <a:t>maximum</a:t>
            </a:r>
            <a:r>
              <a:rPr lang="en-GB" sz="1600">
                <a:solidFill>
                  <a:schemeClr val="dk1"/>
                </a:solidFill>
              </a:rPr>
              <a:t> number of steps taken on any instance of size </a:t>
            </a:r>
            <a:r>
              <a:rPr lang="en-GB" sz="1600" i="1">
                <a:solidFill>
                  <a:schemeClr val="dk1"/>
                </a:solidFill>
              </a:rPr>
              <a:t>n.</a:t>
            </a:r>
            <a:endParaRPr sz="1600">
              <a:solidFill>
                <a:srgbClr val="FF0000"/>
              </a:solidFill>
            </a:endParaRPr>
          </a:p>
          <a:p>
            <a:pPr marL="457200" lvl="0" indent="-330200" algn="l" rtl="0">
              <a:spcBef>
                <a:spcPct val="0"/>
              </a:spcBef>
              <a:spcAft>
                <a:spcPct val="0"/>
              </a:spcAft>
              <a:buClr>
                <a:schemeClr val="dk1"/>
              </a:buClr>
              <a:buSzPts val="1600"/>
              <a:buChar char="-"/>
            </a:pPr>
            <a:r>
              <a:rPr lang="en-GB" sz="1600">
                <a:solidFill>
                  <a:schemeClr val="dk1"/>
                </a:solidFill>
              </a:rPr>
              <a:t>Linear in length of list.</a:t>
            </a:r>
            <a:endParaRPr sz="1600">
              <a:solidFill>
                <a:schemeClr val="dk1"/>
              </a:solidFill>
            </a:endParaRPr>
          </a:p>
          <a:p>
            <a:pPr marL="457200" lvl="0" indent="0" algn="l" rtl="0">
              <a:spcBef>
                <a:spcPts val="600"/>
              </a:spcBef>
              <a:spcAft>
                <a:spcPct val="0"/>
              </a:spcAft>
              <a:buNone/>
            </a:pPr>
            <a:endParaRPr sz="400">
              <a:solidFill>
                <a:schemeClr val="dk1"/>
              </a:solidFill>
            </a:endParaRPr>
          </a:p>
          <a:p>
            <a:pPr marL="457200" lvl="0" indent="-330200" algn="l" rtl="0">
              <a:spcBef>
                <a:spcPts val="700"/>
              </a:spcBef>
              <a:spcAft>
                <a:spcPct val="0"/>
              </a:spcAft>
              <a:buClr>
                <a:srgbClr val="009900"/>
              </a:buClr>
              <a:buSzPts val="1600"/>
              <a:buChar char="●"/>
            </a:pPr>
            <a:r>
              <a:rPr lang="en-GB" sz="1600">
                <a:solidFill>
                  <a:srgbClr val="009900"/>
                </a:solidFill>
              </a:rPr>
              <a:t>Best Case Complexity:</a:t>
            </a:r>
            <a:endParaRPr sz="1600">
              <a:solidFill>
                <a:srgbClr val="009900"/>
              </a:solidFill>
            </a:endParaRPr>
          </a:p>
          <a:p>
            <a:pPr marL="457200" lvl="0" indent="-330200" algn="l" rtl="0">
              <a:spcBef>
                <a:spcPct val="0"/>
              </a:spcBef>
              <a:spcAft>
                <a:spcPct val="0"/>
              </a:spcAft>
              <a:buClr>
                <a:schemeClr val="dk1"/>
              </a:buClr>
              <a:buSzPts val="1600"/>
              <a:buChar char="-"/>
            </a:pPr>
            <a:r>
              <a:rPr lang="en-GB" sz="1600">
                <a:solidFill>
                  <a:schemeClr val="dk1"/>
                </a:solidFill>
              </a:rPr>
              <a:t>The function defined by the </a:t>
            </a:r>
            <a:r>
              <a:rPr lang="en-GB" sz="1600" i="1">
                <a:solidFill>
                  <a:schemeClr val="dk1"/>
                </a:solidFill>
              </a:rPr>
              <a:t>minimum</a:t>
            </a:r>
            <a:r>
              <a:rPr lang="en-GB" sz="1600">
                <a:solidFill>
                  <a:schemeClr val="dk1"/>
                </a:solidFill>
              </a:rPr>
              <a:t> number of steps taken on any instance of size </a:t>
            </a:r>
            <a:r>
              <a:rPr lang="en-GB" sz="1600" i="1">
                <a:solidFill>
                  <a:schemeClr val="dk1"/>
                </a:solidFill>
              </a:rPr>
              <a:t>n.</a:t>
            </a:r>
            <a:endParaRPr sz="1600" i="1">
              <a:solidFill>
                <a:schemeClr val="dk1"/>
              </a:solidFill>
            </a:endParaRPr>
          </a:p>
          <a:p>
            <a:pPr marL="457200" lvl="0" indent="-330200" algn="l" rtl="0">
              <a:spcBef>
                <a:spcPct val="0"/>
              </a:spcBef>
              <a:spcAft>
                <a:spcPct val="0"/>
              </a:spcAft>
              <a:buClr>
                <a:schemeClr val="dk1"/>
              </a:buClr>
              <a:buSzPts val="1600"/>
              <a:buChar char="-"/>
            </a:pPr>
            <a:r>
              <a:rPr lang="en-GB" sz="1600">
                <a:solidFill>
                  <a:schemeClr val="dk1"/>
                </a:solidFill>
              </a:rPr>
              <a:t>Constant Time</a:t>
            </a:r>
            <a:endParaRPr sz="1600">
              <a:solidFill>
                <a:schemeClr val="dk1"/>
              </a:solidFill>
            </a:endParaRPr>
          </a:p>
          <a:p>
            <a:pPr marL="457200" lvl="0" indent="0" algn="l" rtl="0">
              <a:spcBef>
                <a:spcPts val="600"/>
              </a:spcBef>
              <a:spcAft>
                <a:spcPct val="0"/>
              </a:spcAft>
              <a:buNone/>
            </a:pPr>
            <a:endParaRPr sz="400">
              <a:solidFill>
                <a:schemeClr val="dk1"/>
              </a:solidFill>
            </a:endParaRPr>
          </a:p>
          <a:p>
            <a:pPr marL="457200" lvl="0" indent="-330200" algn="l" rtl="0">
              <a:spcBef>
                <a:spcPts val="700"/>
              </a:spcBef>
              <a:spcAft>
                <a:spcPct val="0"/>
              </a:spcAft>
              <a:buClr>
                <a:srgbClr val="3333FF"/>
              </a:buClr>
              <a:buSzPts val="1600"/>
              <a:buChar char="●"/>
            </a:pPr>
            <a:r>
              <a:rPr lang="en-GB" sz="1600">
                <a:solidFill>
                  <a:srgbClr val="3333FF"/>
                </a:solidFill>
              </a:rPr>
              <a:t>Average Case Complexity:</a:t>
            </a:r>
            <a:endParaRPr sz="1600">
              <a:solidFill>
                <a:srgbClr val="3333FF"/>
              </a:solidFill>
            </a:endParaRPr>
          </a:p>
          <a:p>
            <a:pPr marL="457200" lvl="0" indent="-330200" algn="l" rtl="0">
              <a:spcBef>
                <a:spcPct val="0"/>
              </a:spcBef>
              <a:spcAft>
                <a:spcPct val="0"/>
              </a:spcAft>
              <a:buClr>
                <a:schemeClr val="dk1"/>
              </a:buClr>
              <a:buSzPts val="1600"/>
              <a:buChar char="-"/>
            </a:pPr>
            <a:r>
              <a:rPr lang="en-GB" sz="1600">
                <a:solidFill>
                  <a:schemeClr val="dk1"/>
                </a:solidFill>
              </a:rPr>
              <a:t>The function defined by the </a:t>
            </a:r>
            <a:r>
              <a:rPr lang="en-GB" sz="1600" i="1">
                <a:solidFill>
                  <a:schemeClr val="dk1"/>
                </a:solidFill>
              </a:rPr>
              <a:t>average</a:t>
            </a:r>
            <a:r>
              <a:rPr lang="en-GB" sz="1600">
                <a:solidFill>
                  <a:schemeClr val="dk1"/>
                </a:solidFill>
              </a:rPr>
              <a:t> number of steps taken on any instance of size </a:t>
            </a:r>
            <a:r>
              <a:rPr lang="en-GB" sz="1600" i="1">
                <a:solidFill>
                  <a:schemeClr val="dk1"/>
                </a:solidFill>
              </a:rPr>
              <a:t>n.</a:t>
            </a:r>
            <a:endParaRPr sz="1600">
              <a:solidFill>
                <a:srgbClr val="3333FF"/>
              </a:solidFill>
            </a:endParaRPr>
          </a:p>
          <a:p>
            <a:pPr marL="457200" lvl="0" indent="-330200" algn="l" rtl="0">
              <a:spcBef>
                <a:spcPct val="0"/>
              </a:spcBef>
              <a:spcAft>
                <a:spcPct val="0"/>
              </a:spcAft>
              <a:buClr>
                <a:schemeClr val="dk1"/>
              </a:buClr>
              <a:buSzPts val="1600"/>
              <a:buChar char="-"/>
            </a:pPr>
            <a:r>
              <a:rPr lang="en-GB" sz="1600">
                <a:solidFill>
                  <a:schemeClr val="dk1"/>
                </a:solidFill>
              </a:rPr>
              <a:t>Linear in length of list.</a:t>
            </a:r>
            <a:endParaRPr sz="1600">
              <a:solidFill>
                <a:schemeClr val="dk1"/>
              </a:solidFill>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38"/>
          <p:cNvSpPr txBox="1"/>
          <p:nvPr/>
        </p:nvSpPr>
        <p:spPr>
          <a:xfrm>
            <a:off x="119250" y="340275"/>
            <a:ext cx="8905500" cy="1554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2200">
                <a:latin typeface="Chakra Petch SemiBold"/>
                <a:ea typeface="Chakra Petch SemiBold"/>
                <a:cs typeface="Chakra Petch SemiBold"/>
                <a:sym typeface="Chakra Petch SemiBold"/>
              </a:rPr>
              <a:t>Bubble Sort</a:t>
            </a:r>
            <a:endParaRPr sz="2200">
              <a:latin typeface="Chakra Petch SemiBold"/>
              <a:ea typeface="Chakra Petch SemiBold"/>
              <a:cs typeface="Chakra Petch SemiBold"/>
              <a:sym typeface="Chakra Petch SemiBold"/>
            </a:endParaRPr>
          </a:p>
          <a:p>
            <a:pPr marL="0" lvl="0" indent="0" algn="ctr" rtl="0">
              <a:spcBef>
                <a:spcPct val="0"/>
              </a:spcBef>
              <a:spcAft>
                <a:spcPct val="0"/>
              </a:spcAft>
              <a:buNone/>
            </a:pPr>
            <a:endParaRPr sz="700">
              <a:latin typeface="Chakra Petch SemiBold"/>
              <a:ea typeface="Chakra Petch SemiBold"/>
              <a:cs typeface="Chakra Petch SemiBold"/>
              <a:sym typeface="Chakra Petch SemiBold"/>
            </a:endParaRPr>
          </a:p>
          <a:p>
            <a:pPr marL="0" lvl="0" indent="0" algn="l" rtl="0">
              <a:spcBef>
                <a:spcPct val="0"/>
              </a:spcBef>
              <a:spcAft>
                <a:spcPct val="0"/>
              </a:spcAft>
              <a:buNone/>
            </a:pPr>
            <a:r>
              <a:rPr lang="en" sz="1500">
                <a:latin typeface="Fira Code"/>
                <a:ea typeface="Fira Code"/>
                <a:cs typeface="Fira Code"/>
                <a:sym typeface="Fira Code"/>
              </a:rPr>
              <a:t>Repeatedly steps through the list, compares adjacent elements and swaps them if they are in the wrong order until the list get sorted.</a:t>
            </a: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It can be optimized by stopping the algorithm if the inner loop didn’t cause any swap</a:t>
            </a:r>
            <a:endParaRPr sz="1500">
              <a:latin typeface="Fira Code"/>
              <a:ea typeface="Fira Code"/>
              <a:cs typeface="Fira Code"/>
              <a:sym typeface="Fira Code"/>
            </a:endParaRPr>
          </a:p>
        </p:txBody>
      </p:sp>
      <p:sp>
        <p:nvSpPr>
          <p:cNvPr id="765" name="Google Shape;765;p38"/>
          <p:cNvSpPr txBox="1"/>
          <p:nvPr/>
        </p:nvSpPr>
        <p:spPr>
          <a:xfrm>
            <a:off x="119250" y="1894875"/>
            <a:ext cx="2573700" cy="2986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1500">
                <a:latin typeface="Chakra Petch SemiBold"/>
                <a:ea typeface="Chakra Petch SemiBold"/>
                <a:cs typeface="Chakra Petch SemiBold"/>
                <a:sym typeface="Chakra Petch SemiBold"/>
              </a:rPr>
              <a:t>Time Complexity:</a:t>
            </a:r>
            <a:endParaRPr sz="1500">
              <a:latin typeface="Chakra Petch SemiBold"/>
              <a:ea typeface="Chakra Petch SemiBold"/>
              <a:cs typeface="Chakra Petch SemiBold"/>
              <a:sym typeface="Chakra Petch SemiBold"/>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Best case: </a:t>
            </a:r>
            <a:r>
              <a:rPr lang="en" sz="1500" b="1">
                <a:latin typeface="Fira Code"/>
                <a:ea typeface="Fira Code"/>
                <a:cs typeface="Fira Code"/>
                <a:sym typeface="Fira Code"/>
              </a:rPr>
              <a:t>O(n)</a:t>
            </a:r>
            <a:endParaRPr sz="1500" b="1">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Average case:</a:t>
            </a:r>
            <a:r>
              <a:rPr lang="en" sz="1500" b="1">
                <a:latin typeface="Fira Code"/>
                <a:ea typeface="Fira Code"/>
                <a:cs typeface="Fira Code"/>
                <a:sym typeface="Fira Code"/>
              </a:rPr>
              <a:t> O(n^2)</a:t>
            </a:r>
            <a:endParaRPr sz="1500" b="1">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Worst case : </a:t>
            </a:r>
            <a:r>
              <a:rPr lang="en" sz="1500" b="1">
                <a:latin typeface="Fira Code"/>
                <a:ea typeface="Fira Code"/>
                <a:cs typeface="Fira Code"/>
                <a:sym typeface="Fira Code"/>
              </a:rPr>
              <a:t>O(n^2)</a:t>
            </a:r>
            <a:endParaRPr sz="1500" b="1">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Last </a:t>
            </a:r>
            <a:r>
              <a:rPr lang="en" sz="1500" b="1">
                <a:latin typeface="Fira Code"/>
                <a:ea typeface="Fira Code"/>
                <a:cs typeface="Fira Code"/>
                <a:sym typeface="Fira Code"/>
              </a:rPr>
              <a:t>i</a:t>
            </a:r>
            <a:r>
              <a:rPr lang="en" sz="1500">
                <a:latin typeface="Fira Code"/>
                <a:ea typeface="Fira Code"/>
                <a:cs typeface="Fira Code"/>
                <a:sym typeface="Fira Code"/>
              </a:rPr>
              <a:t> elements will be sorted in every </a:t>
            </a:r>
            <a:r>
              <a:rPr lang="en" sz="1500" b="1">
                <a:latin typeface="Fira Code"/>
                <a:ea typeface="Fira Code"/>
                <a:cs typeface="Fira Code"/>
                <a:sym typeface="Fira Code"/>
              </a:rPr>
              <a:t>i</a:t>
            </a:r>
            <a:r>
              <a:rPr lang="en" sz="1500">
                <a:latin typeface="Fira Code"/>
                <a:ea typeface="Fira Code"/>
                <a:cs typeface="Fira Code"/>
                <a:sym typeface="Fira Code"/>
              </a:rPr>
              <a:t> Pass.</a:t>
            </a:r>
            <a:endParaRPr sz="1500">
              <a:latin typeface="Fira Code"/>
              <a:ea typeface="Fira Code"/>
              <a:cs typeface="Fira Code"/>
              <a:sym typeface="Fira Code"/>
            </a:endParaRPr>
          </a:p>
          <a:p>
            <a:pPr marL="0" lvl="0" indent="0" algn="l" rtl="0">
              <a:spcBef>
                <a:spcPct val="0"/>
              </a:spcBef>
              <a:spcAft>
                <a:spcPct val="0"/>
              </a:spcAft>
              <a:buNone/>
            </a:pPr>
            <a:endParaRPr sz="1800">
              <a:latin typeface="Chakra Petch SemiBold"/>
              <a:ea typeface="Chakra Petch SemiBold"/>
              <a:cs typeface="Chakra Petch SemiBold"/>
              <a:sym typeface="Chakra Petch SemiBold"/>
            </a:endParaRPr>
          </a:p>
          <a:p>
            <a:pPr marL="0" lvl="0" indent="0" algn="l" rtl="0">
              <a:spcBef>
                <a:spcPct val="0"/>
              </a:spcBef>
              <a:spcAft>
                <a:spcPct val="0"/>
              </a:spcAft>
              <a:buNone/>
            </a:pPr>
            <a:endParaRPr>
              <a:latin typeface="Fira Code"/>
              <a:ea typeface="Fira Code"/>
              <a:cs typeface="Fira Code"/>
              <a:sym typeface="Fira Code"/>
            </a:endParaRPr>
          </a:p>
        </p:txBody>
      </p:sp>
      <p:pic>
        <p:nvPicPr>
          <p:cNvPr id="766" name="Google Shape;766;p38"/>
          <p:cNvPicPr preferRelativeResize="0"/>
          <p:nvPr/>
        </p:nvPicPr>
        <p:blipFill>
          <a:blip r:embed="rId3">
            <a:alphaModFix/>
          </a:blip>
          <a:srcRect l="1973" t="16227" r="3131" b="4419"/>
          <a:stretch>
            <a:fillRect/>
          </a:stretch>
        </p:blipFill>
        <p:spPr>
          <a:xfrm>
            <a:off x="2692950" y="1665988"/>
            <a:ext cx="6331800" cy="3215087"/>
          </a:xfrm>
          <a:prstGeom prst="rect">
            <a:avLst/>
          </a:prstGeom>
          <a:noFill/>
          <a:ln>
            <a:no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39"/>
          <p:cNvSpPr txBox="1"/>
          <p:nvPr/>
        </p:nvSpPr>
        <p:spPr>
          <a:xfrm>
            <a:off x="119250" y="340275"/>
            <a:ext cx="8905500" cy="10929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2200">
                <a:latin typeface="Chakra Petch SemiBold"/>
                <a:ea typeface="Chakra Petch SemiBold"/>
                <a:cs typeface="Chakra Petch SemiBold"/>
                <a:sym typeface="Chakra Petch SemiBold"/>
              </a:rPr>
              <a:t>Insertion Sort</a:t>
            </a:r>
            <a:endParaRPr sz="2200">
              <a:latin typeface="Chakra Petch SemiBold"/>
              <a:ea typeface="Chakra Petch SemiBold"/>
              <a:cs typeface="Chakra Petch SemiBold"/>
              <a:sym typeface="Chakra Petch SemiBold"/>
            </a:endParaRPr>
          </a:p>
          <a:p>
            <a:pPr marL="0" lvl="0" indent="0" algn="ctr" rtl="0">
              <a:spcBef>
                <a:spcPct val="0"/>
              </a:spcBef>
              <a:spcAft>
                <a:spcPct val="0"/>
              </a:spcAft>
              <a:buNone/>
            </a:pPr>
            <a:endParaRPr sz="700">
              <a:latin typeface="Chakra Petch SemiBold"/>
              <a:ea typeface="Chakra Petch SemiBold"/>
              <a:cs typeface="Chakra Petch SemiBold"/>
              <a:sym typeface="Chakra Petch SemiBold"/>
            </a:endParaRPr>
          </a:p>
          <a:p>
            <a:pPr marL="0" lvl="0" indent="0" algn="l" rtl="0">
              <a:spcBef>
                <a:spcPct val="0"/>
              </a:spcBef>
              <a:spcAft>
                <a:spcPct val="0"/>
              </a:spcAft>
              <a:buNone/>
            </a:pPr>
            <a:r>
              <a:rPr lang="en" sz="1500">
                <a:latin typeface="Fira Code"/>
                <a:ea typeface="Fira Code"/>
                <a:cs typeface="Fira Code"/>
                <a:sym typeface="Fira Code"/>
              </a:rPr>
              <a:t>Iterates through an array and repeatedly inserts each element into its sorted position within a growing sorted subarray.</a:t>
            </a:r>
            <a:endParaRPr sz="1500">
              <a:latin typeface="Fira Code"/>
              <a:ea typeface="Fira Code"/>
              <a:cs typeface="Fira Code"/>
              <a:sym typeface="Fira Code"/>
            </a:endParaRPr>
          </a:p>
        </p:txBody>
      </p:sp>
      <p:sp>
        <p:nvSpPr>
          <p:cNvPr id="772" name="Google Shape;772;p39"/>
          <p:cNvSpPr txBox="1"/>
          <p:nvPr/>
        </p:nvSpPr>
        <p:spPr>
          <a:xfrm>
            <a:off x="71475" y="1383850"/>
            <a:ext cx="3288000" cy="3417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1500">
                <a:latin typeface="Chakra Petch SemiBold"/>
                <a:ea typeface="Chakra Petch SemiBold"/>
                <a:cs typeface="Chakra Petch SemiBold"/>
                <a:sym typeface="Chakra Petch SemiBold"/>
              </a:rPr>
              <a:t>Time Complexity:</a:t>
            </a:r>
            <a:endParaRPr sz="1500">
              <a:latin typeface="Chakra Petch SemiBold"/>
              <a:ea typeface="Chakra Petch SemiBold"/>
              <a:cs typeface="Chakra Petch SemiBold"/>
              <a:sym typeface="Chakra Petch SemiBold"/>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Best case: </a:t>
            </a:r>
            <a:r>
              <a:rPr lang="en" sz="1500" b="1">
                <a:latin typeface="Fira Code"/>
                <a:ea typeface="Fira Code"/>
                <a:cs typeface="Fira Code"/>
                <a:sym typeface="Fira Code"/>
              </a:rPr>
              <a:t>O(n) </a:t>
            </a:r>
            <a:r>
              <a:rPr lang="en" sz="1500">
                <a:latin typeface="Fira Code"/>
                <a:ea typeface="Fira Code"/>
                <a:cs typeface="Fira Code"/>
                <a:sym typeface="Fira Code"/>
              </a:rPr>
              <a:t>(sorted)</a:t>
            </a: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Average case:</a:t>
            </a:r>
            <a:r>
              <a:rPr lang="en" sz="1500" b="1">
                <a:latin typeface="Fira Code"/>
                <a:ea typeface="Fira Code"/>
                <a:cs typeface="Fira Code"/>
                <a:sym typeface="Fira Code"/>
              </a:rPr>
              <a:t> O(n^2)</a:t>
            </a:r>
            <a:endParaRPr sz="1500" b="1">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Worst case : </a:t>
            </a:r>
            <a:r>
              <a:rPr lang="en" sz="1500" b="1">
                <a:latin typeface="Fira Code"/>
                <a:ea typeface="Fira Code"/>
                <a:cs typeface="Fira Code"/>
                <a:sym typeface="Fira Code"/>
              </a:rPr>
              <a:t>O(n^2)</a:t>
            </a:r>
            <a:endParaRPr sz="1500" b="1">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(Reverse sorted)</a:t>
            </a:r>
            <a:endParaRPr sz="1500">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Useful only for </a:t>
            </a:r>
            <a:r>
              <a:rPr lang="en" sz="1500" u="sng">
                <a:latin typeface="Fira Code"/>
                <a:ea typeface="Fira Code"/>
                <a:cs typeface="Fira Code"/>
                <a:sym typeface="Fira Code"/>
              </a:rPr>
              <a:t>small</a:t>
            </a:r>
            <a:r>
              <a:rPr lang="en" sz="1500">
                <a:latin typeface="Fira Code"/>
                <a:ea typeface="Fira Code"/>
                <a:cs typeface="Fira Code"/>
                <a:sym typeface="Fira Code"/>
              </a:rPr>
              <a:t> files or very </a:t>
            </a:r>
            <a:r>
              <a:rPr lang="en" sz="1500" u="sng">
                <a:latin typeface="Fira Code"/>
                <a:ea typeface="Fira Code"/>
                <a:cs typeface="Fira Code"/>
                <a:sym typeface="Fira Code"/>
              </a:rPr>
              <a:t>nearly sorted</a:t>
            </a:r>
            <a:r>
              <a:rPr lang="en" sz="1500">
                <a:latin typeface="Fira Code"/>
                <a:ea typeface="Fira Code"/>
                <a:cs typeface="Fira Code"/>
                <a:sym typeface="Fira Code"/>
              </a:rPr>
              <a:t> files.</a:t>
            </a:r>
            <a:endParaRPr sz="1500">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It is </a:t>
            </a:r>
            <a:r>
              <a:rPr lang="en" sz="1500" u="sng">
                <a:latin typeface="Fira Code"/>
                <a:ea typeface="Fira Code"/>
                <a:cs typeface="Fira Code"/>
                <a:sym typeface="Fira Code"/>
              </a:rPr>
              <a:t>comparison</a:t>
            </a:r>
            <a:r>
              <a:rPr lang="en" sz="1500">
                <a:latin typeface="Fira Code"/>
                <a:ea typeface="Fira Code"/>
                <a:cs typeface="Fira Code"/>
                <a:sym typeface="Fira Code"/>
              </a:rPr>
              <a:t> based, </a:t>
            </a:r>
            <a:r>
              <a:rPr lang="en" sz="1500" u="sng">
                <a:latin typeface="Fira Code"/>
                <a:ea typeface="Fira Code"/>
                <a:cs typeface="Fira Code"/>
                <a:sym typeface="Fira Code"/>
              </a:rPr>
              <a:t>in-place</a:t>
            </a:r>
            <a:r>
              <a:rPr lang="en" sz="1500">
                <a:latin typeface="Fira Code"/>
                <a:ea typeface="Fira Code"/>
                <a:cs typeface="Fira Code"/>
                <a:sym typeface="Fira Code"/>
              </a:rPr>
              <a:t> and </a:t>
            </a:r>
            <a:r>
              <a:rPr lang="en" sz="1500" u="sng">
                <a:latin typeface="Fira Code"/>
                <a:ea typeface="Fira Code"/>
                <a:cs typeface="Fira Code"/>
                <a:sym typeface="Fira Code"/>
              </a:rPr>
              <a:t>stable</a:t>
            </a:r>
            <a:r>
              <a:rPr lang="en" sz="1500">
                <a:latin typeface="Fira Code"/>
                <a:ea typeface="Fira Code"/>
                <a:cs typeface="Fira Code"/>
                <a:sym typeface="Fira Code"/>
              </a:rPr>
              <a:t> algorithm.</a:t>
            </a:r>
            <a:endParaRPr>
              <a:latin typeface="Fira Code"/>
              <a:ea typeface="Fira Code"/>
              <a:cs typeface="Fira Code"/>
              <a:sym typeface="Fira Code"/>
            </a:endParaRPr>
          </a:p>
        </p:txBody>
      </p:sp>
      <p:pic>
        <p:nvPicPr>
          <p:cNvPr id="773" name="Google Shape;773;p39"/>
          <p:cNvPicPr preferRelativeResize="0"/>
          <p:nvPr/>
        </p:nvPicPr>
        <p:blipFill>
          <a:blip r:embed="rId3">
            <a:alphaModFix/>
          </a:blip>
          <a:srcRect l="7646" t="4010" r="8964" b="5458"/>
          <a:stretch>
            <a:fillRect/>
          </a:stretch>
        </p:blipFill>
        <p:spPr>
          <a:xfrm>
            <a:off x="3359600" y="1516525"/>
            <a:ext cx="5347627" cy="3265726"/>
          </a:xfrm>
          <a:prstGeom prst="rect">
            <a:avLst/>
          </a:prstGeom>
          <a:noFill/>
          <a:ln>
            <a:noFill/>
          </a:ln>
        </p:spPr>
      </p:pic>
      <p:cxnSp>
        <p:nvCxnSpPr>
          <p:cNvPr id="774" name="Google Shape;774;p39"/>
          <p:cNvCxnSpPr/>
          <p:nvPr/>
        </p:nvCxnSpPr>
        <p:spPr>
          <a:xfrm>
            <a:off x="3328975" y="1496100"/>
            <a:ext cx="51000" cy="3480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40"/>
          <p:cNvSpPr txBox="1"/>
          <p:nvPr/>
        </p:nvSpPr>
        <p:spPr>
          <a:xfrm>
            <a:off x="119250" y="340275"/>
            <a:ext cx="8905500" cy="10929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2200">
                <a:latin typeface="Chakra Petch SemiBold"/>
                <a:ea typeface="Chakra Petch SemiBold"/>
                <a:cs typeface="Chakra Petch SemiBold"/>
                <a:sym typeface="Chakra Petch SemiBold"/>
              </a:rPr>
              <a:t>Selection Sort</a:t>
            </a:r>
            <a:endParaRPr sz="2200">
              <a:latin typeface="Chakra Petch SemiBold"/>
              <a:ea typeface="Chakra Petch SemiBold"/>
              <a:cs typeface="Chakra Petch SemiBold"/>
              <a:sym typeface="Chakra Petch SemiBold"/>
            </a:endParaRPr>
          </a:p>
          <a:p>
            <a:pPr marL="0" lvl="0" indent="0" algn="ctr" rtl="0">
              <a:spcBef>
                <a:spcPct val="0"/>
              </a:spcBef>
              <a:spcAft>
                <a:spcPct val="0"/>
              </a:spcAft>
              <a:buNone/>
            </a:pPr>
            <a:endParaRPr sz="700">
              <a:latin typeface="Chakra Petch SemiBold"/>
              <a:ea typeface="Chakra Petch SemiBold"/>
              <a:cs typeface="Chakra Petch SemiBold"/>
              <a:sym typeface="Chakra Petch SemiBold"/>
            </a:endParaRPr>
          </a:p>
          <a:p>
            <a:pPr marL="0" lvl="0" indent="0" algn="l" rtl="0">
              <a:spcBef>
                <a:spcPct val="0"/>
              </a:spcBef>
              <a:spcAft>
                <a:spcPct val="0"/>
              </a:spcAft>
              <a:buNone/>
            </a:pPr>
            <a:r>
              <a:rPr lang="en" sz="1500">
                <a:latin typeface="Fira Code"/>
                <a:ea typeface="Fira Code"/>
                <a:cs typeface="Fira Code"/>
                <a:sym typeface="Fira Code"/>
              </a:rPr>
              <a:t>Repeatedly selects the minimum element from an unsorted list and places it at the beginning of the list until the whole list is sorted.</a:t>
            </a:r>
            <a:endParaRPr sz="1500">
              <a:latin typeface="Fira Code"/>
              <a:ea typeface="Fira Code"/>
              <a:cs typeface="Fira Code"/>
              <a:sym typeface="Fira Code"/>
            </a:endParaRPr>
          </a:p>
        </p:txBody>
      </p:sp>
      <p:sp>
        <p:nvSpPr>
          <p:cNvPr id="780" name="Google Shape;780;p40"/>
          <p:cNvSpPr txBox="1"/>
          <p:nvPr/>
        </p:nvSpPr>
        <p:spPr>
          <a:xfrm>
            <a:off x="71475" y="1965550"/>
            <a:ext cx="2880000" cy="2262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1500">
                <a:latin typeface="Chakra Petch SemiBold"/>
                <a:ea typeface="Chakra Petch SemiBold"/>
                <a:cs typeface="Chakra Petch SemiBold"/>
                <a:sym typeface="Chakra Petch SemiBold"/>
              </a:rPr>
              <a:t>Time Complexity:</a:t>
            </a:r>
            <a:endParaRPr sz="1500">
              <a:latin typeface="Chakra Petch SemiBold"/>
              <a:ea typeface="Chakra Petch SemiBold"/>
              <a:cs typeface="Chakra Petch SemiBold"/>
              <a:sym typeface="Chakra Petch SemiBold"/>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Best case: </a:t>
            </a:r>
            <a:r>
              <a:rPr lang="en" sz="1500" b="1">
                <a:latin typeface="Fira Code"/>
                <a:ea typeface="Fira Code"/>
                <a:cs typeface="Fira Code"/>
                <a:sym typeface="Fira Code"/>
              </a:rPr>
              <a:t>O(n^2) </a:t>
            </a: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Average case:</a:t>
            </a:r>
            <a:r>
              <a:rPr lang="en" sz="1500" b="1">
                <a:latin typeface="Fira Code"/>
                <a:ea typeface="Fira Code"/>
                <a:cs typeface="Fira Code"/>
                <a:sym typeface="Fira Code"/>
              </a:rPr>
              <a:t> O(n^2)</a:t>
            </a:r>
            <a:endParaRPr sz="1500" b="1">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Worst case : </a:t>
            </a:r>
            <a:r>
              <a:rPr lang="en" sz="1500" b="1">
                <a:latin typeface="Fira Code"/>
                <a:ea typeface="Fira Code"/>
                <a:cs typeface="Fira Code"/>
                <a:sym typeface="Fira Code"/>
              </a:rPr>
              <a:t>O(n^2)</a:t>
            </a:r>
            <a:endParaRPr sz="1500">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It </a:t>
            </a:r>
            <a:r>
              <a:rPr lang="en" sz="1500" u="sng">
                <a:latin typeface="Fira Code"/>
                <a:ea typeface="Fira Code"/>
                <a:cs typeface="Fira Code"/>
                <a:sym typeface="Fira Code"/>
              </a:rPr>
              <a:t>in-place,</a:t>
            </a:r>
            <a:r>
              <a:rPr lang="en" sz="1500">
                <a:latin typeface="Fira Code"/>
                <a:ea typeface="Fira Code"/>
                <a:cs typeface="Fira Code"/>
                <a:sym typeface="Fira Code"/>
              </a:rPr>
              <a:t> </a:t>
            </a:r>
            <a:r>
              <a:rPr lang="en" sz="1500" u="sng">
                <a:latin typeface="Fira Code"/>
                <a:ea typeface="Fira Code"/>
                <a:cs typeface="Fira Code"/>
                <a:sym typeface="Fira Code"/>
              </a:rPr>
              <a:t>comparison</a:t>
            </a:r>
            <a:r>
              <a:rPr lang="en" sz="1500">
                <a:latin typeface="Fira Code"/>
                <a:ea typeface="Fira Code"/>
                <a:cs typeface="Fira Code"/>
                <a:sym typeface="Fira Code"/>
              </a:rPr>
              <a:t> sorting algorithms</a:t>
            </a:r>
            <a:endParaRPr>
              <a:latin typeface="Fira Code"/>
              <a:ea typeface="Fira Code"/>
              <a:cs typeface="Fira Code"/>
              <a:sym typeface="Fira Code"/>
            </a:endParaRPr>
          </a:p>
        </p:txBody>
      </p:sp>
      <p:pic>
        <p:nvPicPr>
          <p:cNvPr id="781" name="Google Shape;781;p40"/>
          <p:cNvPicPr preferRelativeResize="0"/>
          <p:nvPr/>
        </p:nvPicPr>
        <p:blipFill>
          <a:blip r:embed="rId3">
            <a:alphaModFix/>
          </a:blip>
          <a:srcRect l="2066" t="4177"/>
          <a:stretch>
            <a:fillRect/>
          </a:stretch>
        </p:blipFill>
        <p:spPr>
          <a:xfrm>
            <a:off x="3165550" y="1516450"/>
            <a:ext cx="5912358" cy="3417000"/>
          </a:xfrm>
          <a:prstGeom prst="rect">
            <a:avLst/>
          </a:prstGeom>
          <a:noFill/>
          <a:ln>
            <a:noFill/>
          </a:ln>
        </p:spPr>
      </p:pic>
      <p:cxnSp>
        <p:nvCxnSpPr>
          <p:cNvPr id="782" name="Google Shape;782;p40"/>
          <p:cNvCxnSpPr/>
          <p:nvPr/>
        </p:nvCxnSpPr>
        <p:spPr>
          <a:xfrm>
            <a:off x="3053450" y="1618575"/>
            <a:ext cx="10200" cy="3255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41"/>
          <p:cNvSpPr txBox="1"/>
          <p:nvPr/>
        </p:nvSpPr>
        <p:spPr>
          <a:xfrm>
            <a:off x="119250" y="340275"/>
            <a:ext cx="8905500" cy="10929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2200">
                <a:latin typeface="Chakra Petch SemiBold"/>
                <a:ea typeface="Chakra Petch SemiBold"/>
                <a:cs typeface="Chakra Petch SemiBold"/>
                <a:sym typeface="Chakra Petch SemiBold"/>
              </a:rPr>
              <a:t>Heap Sort</a:t>
            </a:r>
            <a:endParaRPr sz="2200">
              <a:latin typeface="Chakra Petch SemiBold"/>
              <a:ea typeface="Chakra Petch SemiBold"/>
              <a:cs typeface="Chakra Petch SemiBold"/>
              <a:sym typeface="Chakra Petch SemiBold"/>
            </a:endParaRPr>
          </a:p>
          <a:p>
            <a:pPr marL="0" lvl="0" indent="0" algn="ctr" rtl="0">
              <a:spcBef>
                <a:spcPct val="0"/>
              </a:spcBef>
              <a:spcAft>
                <a:spcPct val="0"/>
              </a:spcAft>
              <a:buNone/>
            </a:pPr>
            <a:endParaRPr sz="700">
              <a:latin typeface="Chakra Petch SemiBold"/>
              <a:ea typeface="Chakra Petch SemiBold"/>
              <a:cs typeface="Chakra Petch SemiBold"/>
              <a:sym typeface="Chakra Petch SemiBold"/>
            </a:endParaRPr>
          </a:p>
          <a:p>
            <a:pPr marL="0" lvl="0" indent="0" algn="l" rtl="0">
              <a:spcBef>
                <a:spcPct val="0"/>
              </a:spcBef>
              <a:spcAft>
                <a:spcPct val="0"/>
              </a:spcAft>
              <a:buNone/>
            </a:pPr>
            <a:r>
              <a:rPr lang="en" sz="1500" u="sng">
                <a:latin typeface="Fira Code"/>
                <a:ea typeface="Fira Code"/>
                <a:cs typeface="Fira Code"/>
                <a:sym typeface="Fira Code"/>
              </a:rPr>
              <a:t>Comparison-based</a:t>
            </a:r>
            <a:r>
              <a:rPr lang="en" sz="1500">
                <a:latin typeface="Fira Code"/>
                <a:ea typeface="Fira Code"/>
                <a:cs typeface="Fira Code"/>
                <a:sym typeface="Fira Code"/>
              </a:rPr>
              <a:t> sorting algorithm that uses a </a:t>
            </a:r>
            <a:r>
              <a:rPr lang="en" sz="1500" u="sng">
                <a:latin typeface="Fira Code"/>
                <a:ea typeface="Fira Code"/>
                <a:cs typeface="Fira Code"/>
                <a:sym typeface="Fira Code"/>
              </a:rPr>
              <a:t>binary heap data structure</a:t>
            </a:r>
            <a:r>
              <a:rPr lang="en" sz="1500">
                <a:latin typeface="Fira Code"/>
                <a:ea typeface="Fira Code"/>
                <a:cs typeface="Fira Code"/>
                <a:sym typeface="Fira Code"/>
              </a:rPr>
              <a:t> to sort elements in ascending or descending order</a:t>
            </a:r>
            <a:endParaRPr sz="1500">
              <a:latin typeface="Fira Code"/>
              <a:ea typeface="Fira Code"/>
              <a:cs typeface="Fira Code"/>
              <a:sym typeface="Fira Code"/>
            </a:endParaRPr>
          </a:p>
        </p:txBody>
      </p:sp>
      <p:sp>
        <p:nvSpPr>
          <p:cNvPr id="788" name="Google Shape;788;p41"/>
          <p:cNvSpPr txBox="1"/>
          <p:nvPr/>
        </p:nvSpPr>
        <p:spPr>
          <a:xfrm>
            <a:off x="119250" y="1566488"/>
            <a:ext cx="3342300" cy="27705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b="1">
                <a:latin typeface="Fira Code"/>
                <a:ea typeface="Fira Code"/>
                <a:cs typeface="Fira Code"/>
                <a:sym typeface="Fira Code"/>
              </a:rPr>
              <a:t>Max heap:</a:t>
            </a:r>
            <a:r>
              <a:rPr lang="en">
                <a:latin typeface="Fira Code"/>
                <a:ea typeface="Fira Code"/>
                <a:cs typeface="Fira Code"/>
                <a:sym typeface="Fira Code"/>
              </a:rPr>
              <a:t> parent&gt;children.</a:t>
            </a:r>
            <a:endParaRPr>
              <a:latin typeface="Fira Code"/>
              <a:ea typeface="Fira Code"/>
              <a:cs typeface="Fira Code"/>
              <a:sym typeface="Fira Code"/>
            </a:endParaRPr>
          </a:p>
          <a:p>
            <a:pPr marL="0" lvl="0" indent="0" algn="l" rtl="0">
              <a:spcBef>
                <a:spcPct val="0"/>
              </a:spcBef>
              <a:spcAft>
                <a:spcPct val="0"/>
              </a:spcAft>
              <a:buNone/>
            </a:pPr>
            <a:endParaRPr>
              <a:latin typeface="Chakra Petch SemiBold"/>
              <a:ea typeface="Chakra Petch SemiBold"/>
              <a:cs typeface="Chakra Petch SemiBold"/>
              <a:sym typeface="Chakra Petch SemiBold"/>
            </a:endParaRPr>
          </a:p>
          <a:p>
            <a:pPr marL="0" lvl="0" indent="0" algn="l" rtl="0">
              <a:spcBef>
                <a:spcPct val="0"/>
              </a:spcBef>
              <a:spcAft>
                <a:spcPct val="0"/>
              </a:spcAft>
              <a:buNone/>
            </a:pPr>
            <a:r>
              <a:rPr lang="en">
                <a:latin typeface="Chakra Petch SemiBold"/>
                <a:ea typeface="Chakra Petch SemiBold"/>
                <a:cs typeface="Chakra Petch SemiBold"/>
                <a:sym typeface="Chakra Petch SemiBold"/>
              </a:rPr>
              <a:t>Time Complexity:  </a:t>
            </a:r>
            <a:r>
              <a:rPr lang="en" b="1">
                <a:latin typeface="Fira Code"/>
                <a:ea typeface="Fira Code"/>
                <a:cs typeface="Fira Code"/>
                <a:sym typeface="Fira Code"/>
              </a:rPr>
              <a:t>O(nlogn)</a:t>
            </a:r>
            <a:endParaRPr>
              <a:latin typeface="Fira Code"/>
              <a:ea typeface="Fira Code"/>
              <a:cs typeface="Fira Code"/>
              <a:sym typeface="Fira Code"/>
            </a:endParaRPr>
          </a:p>
          <a:p>
            <a:pPr marL="0" lvl="0" indent="0" algn="l" rtl="0">
              <a:spcBef>
                <a:spcPct val="0"/>
              </a:spcBef>
              <a:spcAft>
                <a:spcPct val="0"/>
              </a:spcAft>
              <a:buNone/>
            </a:pPr>
            <a:endParaRPr>
              <a:latin typeface="Fira Code"/>
              <a:ea typeface="Fira Code"/>
              <a:cs typeface="Fira Code"/>
              <a:sym typeface="Fira Code"/>
            </a:endParaRPr>
          </a:p>
          <a:p>
            <a:pPr marL="0" lvl="0" indent="0" algn="l" rtl="0">
              <a:spcBef>
                <a:spcPct val="0"/>
              </a:spcBef>
              <a:spcAft>
                <a:spcPct val="0"/>
              </a:spcAft>
              <a:buNone/>
            </a:pPr>
            <a:r>
              <a:rPr lang="en">
                <a:solidFill>
                  <a:schemeClr val="dk1"/>
                </a:solidFill>
                <a:latin typeface="Fira Code Medium"/>
                <a:ea typeface="Fira Code Medium"/>
                <a:cs typeface="Fira Code Medium"/>
                <a:sym typeface="Fira Code Medium"/>
              </a:rPr>
              <a:t>Build-Heap:</a:t>
            </a:r>
            <a:r>
              <a:rPr lang="en">
                <a:solidFill>
                  <a:schemeClr val="dk1"/>
                </a:solidFill>
                <a:latin typeface="Fira Code"/>
                <a:ea typeface="Fira Code"/>
                <a:cs typeface="Fira Code"/>
                <a:sym typeface="Fira Code"/>
              </a:rPr>
              <a:t> O(n) time.</a:t>
            </a:r>
            <a:endParaRPr>
              <a:latin typeface="Fira Code"/>
              <a:ea typeface="Fira Code"/>
              <a:cs typeface="Fira Code"/>
              <a:sym typeface="Fira Code"/>
            </a:endParaRPr>
          </a:p>
          <a:p>
            <a:pPr marL="0" lvl="0" indent="0" algn="l" rtl="0">
              <a:spcBef>
                <a:spcPct val="0"/>
              </a:spcBef>
              <a:spcAft>
                <a:spcPct val="0"/>
              </a:spcAft>
              <a:buNone/>
            </a:pPr>
            <a:r>
              <a:rPr lang="en">
                <a:latin typeface="Fira Code Medium"/>
                <a:ea typeface="Fira Code Medium"/>
                <a:cs typeface="Fira Code Medium"/>
                <a:sym typeface="Fira Code Medium"/>
              </a:rPr>
              <a:t>Heapify:</a:t>
            </a:r>
            <a:r>
              <a:rPr lang="en">
                <a:latin typeface="Fira Code"/>
                <a:ea typeface="Fira Code"/>
                <a:cs typeface="Fira Code"/>
                <a:sym typeface="Fira Code"/>
              </a:rPr>
              <a:t> O(logn) time.</a:t>
            </a:r>
            <a:endParaRPr>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	Top to bottom</a:t>
            </a:r>
            <a:endParaRPr>
              <a:latin typeface="Fira Code"/>
              <a:ea typeface="Fira Code"/>
              <a:cs typeface="Fira Code"/>
              <a:sym typeface="Fira Code"/>
            </a:endParaRPr>
          </a:p>
          <a:p>
            <a:pPr marL="0" lvl="0" indent="0" algn="l" rtl="0">
              <a:spcBef>
                <a:spcPct val="0"/>
              </a:spcBef>
              <a:spcAft>
                <a:spcPct val="0"/>
              </a:spcAft>
              <a:buNone/>
            </a:pPr>
            <a:r>
              <a:rPr lang="en">
                <a:solidFill>
                  <a:schemeClr val="dk1"/>
                </a:solidFill>
                <a:latin typeface="Fira Code Medium"/>
                <a:ea typeface="Fira Code Medium"/>
                <a:cs typeface="Fira Code Medium"/>
                <a:sym typeface="Fira Code Medium"/>
              </a:rPr>
              <a:t>Extract-Max:</a:t>
            </a:r>
            <a:r>
              <a:rPr lang="en">
                <a:solidFill>
                  <a:schemeClr val="dk1"/>
                </a:solidFill>
                <a:latin typeface="Fira Code"/>
                <a:ea typeface="Fira Code"/>
                <a:cs typeface="Fira Code"/>
                <a:sym typeface="Fira Code"/>
              </a:rPr>
              <a:t> O(logn) time.</a:t>
            </a:r>
            <a:endParaRPr>
              <a:latin typeface="Fira Code"/>
              <a:ea typeface="Fira Code"/>
              <a:cs typeface="Fira Code"/>
              <a:sym typeface="Fira Code"/>
            </a:endParaRPr>
          </a:p>
          <a:p>
            <a:pPr marL="0" lvl="0" indent="0" algn="l" rtl="0">
              <a:spcBef>
                <a:spcPct val="0"/>
              </a:spcBef>
              <a:spcAft>
                <a:spcPct val="0"/>
              </a:spcAft>
              <a:buNone/>
            </a:pPr>
            <a:endParaRPr>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It is </a:t>
            </a:r>
            <a:r>
              <a:rPr lang="en" u="sng">
                <a:latin typeface="Fira Code"/>
                <a:ea typeface="Fira Code"/>
                <a:cs typeface="Fira Code"/>
                <a:sym typeface="Fira Code"/>
              </a:rPr>
              <a:t>comparison</a:t>
            </a:r>
            <a:r>
              <a:rPr lang="en">
                <a:latin typeface="Fira Code"/>
                <a:ea typeface="Fira Code"/>
                <a:cs typeface="Fira Code"/>
                <a:sym typeface="Fira Code"/>
              </a:rPr>
              <a:t> based, </a:t>
            </a:r>
            <a:r>
              <a:rPr lang="en" u="sng">
                <a:latin typeface="Fira Code"/>
                <a:ea typeface="Fira Code"/>
                <a:cs typeface="Fira Code"/>
                <a:sym typeface="Fira Code"/>
              </a:rPr>
              <a:t>in-place</a:t>
            </a:r>
            <a:r>
              <a:rPr lang="en">
                <a:latin typeface="Fira Code"/>
                <a:ea typeface="Fira Code"/>
                <a:cs typeface="Fira Code"/>
                <a:sym typeface="Fira Code"/>
              </a:rPr>
              <a:t> and </a:t>
            </a:r>
            <a:r>
              <a:rPr lang="en" u="sng">
                <a:latin typeface="Fira Code"/>
                <a:ea typeface="Fira Code"/>
                <a:cs typeface="Fira Code"/>
                <a:sym typeface="Fira Code"/>
              </a:rPr>
              <a:t>non-stable</a:t>
            </a:r>
            <a:r>
              <a:rPr lang="en">
                <a:latin typeface="Fira Code"/>
                <a:ea typeface="Fira Code"/>
                <a:cs typeface="Fira Code"/>
                <a:sym typeface="Fira Code"/>
              </a:rPr>
              <a:t> algorithm.</a:t>
            </a:r>
            <a:endParaRPr sz="1300">
              <a:latin typeface="Fira Code"/>
              <a:ea typeface="Fira Code"/>
              <a:cs typeface="Fira Code"/>
              <a:sym typeface="Fira Code"/>
            </a:endParaRPr>
          </a:p>
        </p:txBody>
      </p:sp>
      <p:pic>
        <p:nvPicPr>
          <p:cNvPr id="789" name="Google Shape;789;p41"/>
          <p:cNvPicPr preferRelativeResize="0"/>
          <p:nvPr/>
        </p:nvPicPr>
        <p:blipFill>
          <a:blip r:embed="rId3">
            <a:alphaModFix/>
          </a:blip>
          <a:srcRect l="3201" t="18647" r="3191" b="6130"/>
          <a:stretch>
            <a:fillRect/>
          </a:stretch>
        </p:blipFill>
        <p:spPr>
          <a:xfrm>
            <a:off x="3165700" y="1433175"/>
            <a:ext cx="5859052" cy="3468226"/>
          </a:xfrm>
          <a:prstGeom prst="rect">
            <a:avLst/>
          </a:prstGeom>
          <a:noFill/>
          <a:ln>
            <a:noFill/>
          </a:ln>
        </p:spPr>
      </p:pic>
      <p:cxnSp>
        <p:nvCxnSpPr>
          <p:cNvPr id="790" name="Google Shape;790;p41"/>
          <p:cNvCxnSpPr/>
          <p:nvPr/>
        </p:nvCxnSpPr>
        <p:spPr>
          <a:xfrm>
            <a:off x="3053450" y="1424675"/>
            <a:ext cx="20400" cy="3429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2"/>
          <p:cNvSpPr txBox="1"/>
          <p:nvPr/>
        </p:nvSpPr>
        <p:spPr>
          <a:xfrm>
            <a:off x="119250" y="340275"/>
            <a:ext cx="8905500" cy="1323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2200">
                <a:latin typeface="Chakra Petch SemiBold"/>
                <a:ea typeface="Chakra Petch SemiBold"/>
                <a:cs typeface="Chakra Petch SemiBold"/>
                <a:sym typeface="Chakra Petch SemiBold"/>
              </a:rPr>
              <a:t>Merge Sort</a:t>
            </a:r>
            <a:endParaRPr sz="2200">
              <a:latin typeface="Chakra Petch SemiBold"/>
              <a:ea typeface="Chakra Petch SemiBold"/>
              <a:cs typeface="Chakra Petch SemiBold"/>
              <a:sym typeface="Chakra Petch SemiBold"/>
            </a:endParaRPr>
          </a:p>
          <a:p>
            <a:pPr marL="0" lvl="0" indent="0" algn="ctr" rtl="0">
              <a:spcBef>
                <a:spcPct val="0"/>
              </a:spcBef>
              <a:spcAft>
                <a:spcPct val="0"/>
              </a:spcAft>
              <a:buNone/>
            </a:pPr>
            <a:endParaRPr sz="700">
              <a:latin typeface="Chakra Petch SemiBold"/>
              <a:ea typeface="Chakra Petch SemiBold"/>
              <a:cs typeface="Chakra Petch SemiBold"/>
              <a:sym typeface="Chakra Petch SemiBold"/>
            </a:endParaRPr>
          </a:p>
          <a:p>
            <a:pPr marL="0" lvl="0" indent="0" algn="l" rtl="0">
              <a:spcBef>
                <a:spcPct val="0"/>
              </a:spcBef>
              <a:spcAft>
                <a:spcPct val="0"/>
              </a:spcAft>
              <a:buNone/>
            </a:pPr>
            <a:r>
              <a:rPr lang="en" sz="1500">
                <a:latin typeface="Fira Code"/>
                <a:ea typeface="Fira Code"/>
                <a:cs typeface="Fira Code"/>
                <a:sym typeface="Fira Code"/>
              </a:rPr>
              <a:t>It's a divide-and-conquer algorithm that recursively divides a list into two halves, sorts them independently, and then merges them back together into a sorted list.</a:t>
            </a:r>
            <a:endParaRPr sz="1500">
              <a:latin typeface="Fira Code"/>
              <a:ea typeface="Fira Code"/>
              <a:cs typeface="Fira Code"/>
              <a:sym typeface="Fira Code"/>
            </a:endParaRPr>
          </a:p>
        </p:txBody>
      </p:sp>
      <p:sp>
        <p:nvSpPr>
          <p:cNvPr id="796" name="Google Shape;796;p42"/>
          <p:cNvSpPr txBox="1"/>
          <p:nvPr/>
        </p:nvSpPr>
        <p:spPr>
          <a:xfrm>
            <a:off x="119250" y="1663863"/>
            <a:ext cx="3288000" cy="3417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1500">
                <a:latin typeface="Chakra Petch SemiBold"/>
                <a:ea typeface="Chakra Petch SemiBold"/>
                <a:cs typeface="Chakra Petch SemiBold"/>
                <a:sym typeface="Chakra Petch SemiBold"/>
              </a:rPr>
              <a:t>Time Complexity:</a:t>
            </a:r>
            <a:endParaRPr sz="1500">
              <a:latin typeface="Chakra Petch SemiBold"/>
              <a:ea typeface="Chakra Petch SemiBold"/>
              <a:cs typeface="Chakra Petch SemiBold"/>
              <a:sym typeface="Chakra Petch SemiBold"/>
            </a:endParaRPr>
          </a:p>
          <a:p>
            <a:pPr marL="0" lvl="0" indent="0" algn="l" rtl="0">
              <a:spcBef>
                <a:spcPct val="0"/>
              </a:spcBef>
              <a:spcAft>
                <a:spcPct val="0"/>
              </a:spcAft>
              <a:buNone/>
            </a:pPr>
            <a:endParaRPr sz="1500">
              <a:latin typeface="Chakra Petch SemiBold"/>
              <a:ea typeface="Chakra Petch SemiBold"/>
              <a:cs typeface="Chakra Petch SemiBold"/>
              <a:sym typeface="Chakra Petch SemiBold"/>
            </a:endParaRPr>
          </a:p>
          <a:p>
            <a:pPr marL="0" lvl="0" indent="0" algn="l" rtl="0">
              <a:spcBef>
                <a:spcPct val="0"/>
              </a:spcBef>
              <a:spcAft>
                <a:spcPct val="0"/>
              </a:spcAft>
              <a:buNone/>
            </a:pPr>
            <a:r>
              <a:rPr lang="en" sz="1500" b="1">
                <a:solidFill>
                  <a:schemeClr val="dk1"/>
                </a:solidFill>
                <a:latin typeface="Fira Code"/>
                <a:ea typeface="Fira Code"/>
                <a:cs typeface="Fira Code"/>
                <a:sym typeface="Fira Code"/>
              </a:rPr>
              <a:t>T(n)  = 2T(n/2)+ O(n)</a:t>
            </a:r>
            <a:endParaRPr sz="1500" b="1">
              <a:solidFill>
                <a:schemeClr val="dk1"/>
              </a:solidFill>
              <a:latin typeface="Fira Code"/>
              <a:ea typeface="Fira Code"/>
              <a:cs typeface="Fira Code"/>
              <a:sym typeface="Fira Code"/>
            </a:endParaRPr>
          </a:p>
          <a:p>
            <a:pPr marL="0" lvl="0" indent="0" algn="l" rtl="0">
              <a:spcBef>
                <a:spcPct val="0"/>
              </a:spcBef>
              <a:spcAft>
                <a:spcPct val="0"/>
              </a:spcAft>
              <a:buNone/>
            </a:pPr>
            <a:endParaRPr sz="1500">
              <a:solidFill>
                <a:schemeClr val="dk1"/>
              </a:solidFill>
              <a:latin typeface="Fira Code"/>
              <a:ea typeface="Fira Code"/>
              <a:cs typeface="Fira Code"/>
              <a:sym typeface="Fira Code"/>
            </a:endParaRPr>
          </a:p>
          <a:p>
            <a:pPr marL="0" lvl="0" indent="0" algn="l" rtl="0">
              <a:spcBef>
                <a:spcPct val="0"/>
              </a:spcBef>
              <a:spcAft>
                <a:spcPct val="0"/>
              </a:spcAft>
              <a:buNone/>
            </a:pPr>
            <a:r>
              <a:rPr lang="en" sz="1500">
                <a:solidFill>
                  <a:schemeClr val="dk1"/>
                </a:solidFill>
                <a:latin typeface="Fira Code"/>
                <a:ea typeface="Fira Code"/>
                <a:cs typeface="Fira Code"/>
                <a:sym typeface="Fira Code"/>
              </a:rPr>
              <a:t>Best Case: </a:t>
            </a:r>
            <a:r>
              <a:rPr lang="en" sz="1500" b="1">
                <a:solidFill>
                  <a:schemeClr val="dk1"/>
                </a:solidFill>
                <a:latin typeface="Fira Code"/>
                <a:ea typeface="Fira Code"/>
                <a:cs typeface="Fira Code"/>
                <a:sym typeface="Fira Code"/>
              </a:rPr>
              <a:t>O(nlogn)</a:t>
            </a:r>
            <a:endParaRPr sz="1500" b="1">
              <a:solidFill>
                <a:schemeClr val="dk1"/>
              </a:solidFill>
              <a:latin typeface="Fira Code"/>
              <a:ea typeface="Fira Code"/>
              <a:cs typeface="Fira Code"/>
              <a:sym typeface="Fira Code"/>
            </a:endParaRPr>
          </a:p>
          <a:p>
            <a:pPr marL="0" lvl="0" indent="0" algn="l" rtl="0">
              <a:spcBef>
                <a:spcPct val="0"/>
              </a:spcBef>
              <a:spcAft>
                <a:spcPct val="0"/>
              </a:spcAft>
              <a:buNone/>
            </a:pPr>
            <a:r>
              <a:rPr lang="en" sz="1500">
                <a:solidFill>
                  <a:schemeClr val="dk1"/>
                </a:solidFill>
                <a:latin typeface="Fira Code"/>
                <a:ea typeface="Fira Code"/>
                <a:cs typeface="Fira Code"/>
                <a:sym typeface="Fira Code"/>
              </a:rPr>
              <a:t>Average case: </a:t>
            </a:r>
            <a:r>
              <a:rPr lang="en" sz="1500" b="1">
                <a:solidFill>
                  <a:schemeClr val="dk1"/>
                </a:solidFill>
                <a:latin typeface="Fira Code"/>
                <a:ea typeface="Fira Code"/>
                <a:cs typeface="Fira Code"/>
                <a:sym typeface="Fira Code"/>
              </a:rPr>
              <a:t>O(nlogn)</a:t>
            </a:r>
            <a:endParaRPr sz="1500" b="1">
              <a:solidFill>
                <a:schemeClr val="dk1"/>
              </a:solidFill>
              <a:latin typeface="Fira Code"/>
              <a:ea typeface="Fira Code"/>
              <a:cs typeface="Fira Code"/>
              <a:sym typeface="Fira Code"/>
            </a:endParaRPr>
          </a:p>
          <a:p>
            <a:pPr marL="0" lvl="0" indent="0" algn="l" rtl="0">
              <a:spcBef>
                <a:spcPct val="0"/>
              </a:spcBef>
              <a:spcAft>
                <a:spcPct val="0"/>
              </a:spcAft>
              <a:buNone/>
            </a:pPr>
            <a:r>
              <a:rPr lang="en" sz="1500">
                <a:solidFill>
                  <a:schemeClr val="dk1"/>
                </a:solidFill>
                <a:latin typeface="Fira Code"/>
                <a:ea typeface="Fira Code"/>
                <a:cs typeface="Fira Code"/>
                <a:sym typeface="Fira Code"/>
              </a:rPr>
              <a:t>Worst Case: </a:t>
            </a:r>
            <a:r>
              <a:rPr lang="en" sz="1500" b="1">
                <a:solidFill>
                  <a:schemeClr val="dk1"/>
                </a:solidFill>
                <a:latin typeface="Fira Code"/>
                <a:ea typeface="Fira Code"/>
                <a:cs typeface="Fira Code"/>
                <a:sym typeface="Fira Code"/>
              </a:rPr>
              <a:t>O(nlogn)</a:t>
            </a:r>
            <a:endParaRPr sz="1500" b="1">
              <a:solidFill>
                <a:schemeClr val="dk1"/>
              </a:solidFill>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It is </a:t>
            </a:r>
            <a:r>
              <a:rPr lang="en" sz="1500" u="sng">
                <a:latin typeface="Fira Code"/>
                <a:ea typeface="Fira Code"/>
                <a:cs typeface="Fira Code"/>
                <a:sym typeface="Fira Code"/>
              </a:rPr>
              <a:t>comparison</a:t>
            </a:r>
            <a:r>
              <a:rPr lang="en" sz="1500">
                <a:latin typeface="Fira Code"/>
                <a:ea typeface="Fira Code"/>
                <a:cs typeface="Fira Code"/>
                <a:sym typeface="Fira Code"/>
              </a:rPr>
              <a:t> based, and </a:t>
            </a:r>
            <a:r>
              <a:rPr lang="en" sz="1500" u="sng">
                <a:latin typeface="Fira Code"/>
                <a:ea typeface="Fira Code"/>
                <a:cs typeface="Fira Code"/>
                <a:sym typeface="Fira Code"/>
              </a:rPr>
              <a:t>stable</a:t>
            </a:r>
            <a:r>
              <a:rPr lang="en" sz="1500">
                <a:latin typeface="Fira Code"/>
                <a:ea typeface="Fira Code"/>
                <a:cs typeface="Fira Code"/>
                <a:sym typeface="Fira Code"/>
              </a:rPr>
              <a:t> algorithm.</a:t>
            </a:r>
            <a:endParaRPr sz="1500">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sz="1500" b="1">
                <a:latin typeface="Fira Code"/>
                <a:ea typeface="Fira Code"/>
                <a:cs typeface="Fira Code"/>
                <a:sym typeface="Fira Code"/>
              </a:rPr>
              <a:t>Application:</a:t>
            </a:r>
            <a:r>
              <a:rPr lang="en" sz="1500">
                <a:latin typeface="Fira Code"/>
                <a:ea typeface="Fira Code"/>
                <a:cs typeface="Fira Code"/>
                <a:sym typeface="Fira Code"/>
              </a:rPr>
              <a:t> </a:t>
            </a: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Count Inversion in array  </a:t>
            </a:r>
            <a:endParaRPr sz="1500">
              <a:latin typeface="Fira Code"/>
              <a:ea typeface="Fira Code"/>
              <a:cs typeface="Fira Code"/>
              <a:sym typeface="Fira Code"/>
            </a:endParaRPr>
          </a:p>
        </p:txBody>
      </p:sp>
      <p:cxnSp>
        <p:nvCxnSpPr>
          <p:cNvPr id="797" name="Google Shape;797;p42"/>
          <p:cNvCxnSpPr/>
          <p:nvPr/>
        </p:nvCxnSpPr>
        <p:spPr>
          <a:xfrm>
            <a:off x="3407250" y="1496100"/>
            <a:ext cx="10200" cy="3469800"/>
          </a:xfrm>
          <a:prstGeom prst="straightConnector1">
            <a:avLst/>
          </a:prstGeom>
          <a:noFill/>
          <a:ln w="9525" cap="flat" cmpd="sng">
            <a:solidFill>
              <a:schemeClr val="dk2"/>
            </a:solidFill>
            <a:prstDash val="solid"/>
            <a:round/>
            <a:headEnd type="none" w="med" len="med"/>
            <a:tailEnd type="none" w="med" len="med"/>
          </a:ln>
        </p:spPr>
      </p:cxnSp>
      <p:pic>
        <p:nvPicPr>
          <p:cNvPr id="798" name="Google Shape;798;p42"/>
          <p:cNvPicPr preferRelativeResize="0"/>
          <p:nvPr/>
        </p:nvPicPr>
        <p:blipFill>
          <a:blip r:embed="rId3">
            <a:alphaModFix/>
          </a:blip>
          <a:srcRect l="10586" t="1477"/>
          <a:stretch>
            <a:fillRect/>
          </a:stretch>
        </p:blipFill>
        <p:spPr>
          <a:xfrm>
            <a:off x="3539925" y="1547771"/>
            <a:ext cx="5431949" cy="3366454"/>
          </a:xfrm>
          <a:prstGeom prst="rect">
            <a:avLst/>
          </a:prstGeom>
          <a:noFill/>
          <a:ln>
            <a:noFill/>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43"/>
          <p:cNvSpPr txBox="1"/>
          <p:nvPr/>
        </p:nvSpPr>
        <p:spPr>
          <a:xfrm>
            <a:off x="119250" y="340275"/>
            <a:ext cx="8905500" cy="10929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ct val="0"/>
              </a:spcBef>
              <a:spcAft>
                <a:spcPct val="0"/>
              </a:spcAft>
              <a:buNone/>
            </a:pPr>
            <a:r>
              <a:rPr lang="en" sz="2200">
                <a:latin typeface="Chakra Petch SemiBold"/>
                <a:ea typeface="Chakra Petch SemiBold"/>
                <a:cs typeface="Chakra Petch SemiBold"/>
                <a:sym typeface="Chakra Petch SemiBold"/>
              </a:rPr>
              <a:t> Quick Sort (Partition exchange sort.)</a:t>
            </a:r>
            <a:endParaRPr sz="2200">
              <a:latin typeface="Chakra Petch SemiBold"/>
              <a:ea typeface="Chakra Petch SemiBold"/>
              <a:cs typeface="Chakra Petch SemiBold"/>
              <a:sym typeface="Chakra Petch SemiBold"/>
            </a:endParaRPr>
          </a:p>
          <a:p>
            <a:pPr marL="0" lvl="0" indent="0" algn="ctr" rtl="0">
              <a:spcBef>
                <a:spcPct val="0"/>
              </a:spcBef>
              <a:spcAft>
                <a:spcPct val="0"/>
              </a:spcAft>
              <a:buNone/>
            </a:pPr>
            <a:endParaRPr sz="700">
              <a:latin typeface="Chakra Petch SemiBold"/>
              <a:ea typeface="Chakra Petch SemiBold"/>
              <a:cs typeface="Chakra Petch SemiBold"/>
              <a:sym typeface="Chakra Petch SemiBold"/>
            </a:endParaRPr>
          </a:p>
          <a:p>
            <a:pPr marL="0" lvl="0" indent="0" algn="l" rtl="0">
              <a:spcBef>
                <a:spcPct val="0"/>
              </a:spcBef>
              <a:spcAft>
                <a:spcPct val="0"/>
              </a:spcAft>
              <a:buNone/>
            </a:pPr>
            <a:r>
              <a:rPr lang="en" sz="1500">
                <a:latin typeface="Fira Code"/>
                <a:ea typeface="Fira Code"/>
                <a:cs typeface="Fira Code"/>
                <a:sym typeface="Fira Code"/>
              </a:rPr>
              <a:t>Comparison-based algo. that uses a divide-and-conquer approach by selecting a pivot element and partitioning the array into smaller sub-arrays.</a:t>
            </a:r>
            <a:endParaRPr sz="1500">
              <a:latin typeface="Fira Code"/>
              <a:ea typeface="Fira Code"/>
              <a:cs typeface="Fira Code"/>
              <a:sym typeface="Fira Code"/>
            </a:endParaRPr>
          </a:p>
        </p:txBody>
      </p:sp>
      <p:sp>
        <p:nvSpPr>
          <p:cNvPr id="804" name="Google Shape;804;p43"/>
          <p:cNvSpPr txBox="1"/>
          <p:nvPr/>
        </p:nvSpPr>
        <p:spPr>
          <a:xfrm>
            <a:off x="167075" y="1363425"/>
            <a:ext cx="3288000" cy="3786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1500">
                <a:latin typeface="Chakra Petch SemiBold"/>
                <a:ea typeface="Chakra Petch SemiBold"/>
                <a:cs typeface="Chakra Petch SemiBold"/>
                <a:sym typeface="Chakra Petch SemiBold"/>
              </a:rPr>
              <a:t>Time Complexity:</a:t>
            </a:r>
            <a:endParaRPr sz="1500">
              <a:latin typeface="Chakra Petch SemiBold"/>
              <a:ea typeface="Chakra Petch SemiBold"/>
              <a:cs typeface="Chakra Petch SemiBold"/>
              <a:sym typeface="Chakra Petch SemiBold"/>
            </a:endParaRPr>
          </a:p>
          <a:p>
            <a:pPr marL="0" lvl="0" indent="0" algn="l" rtl="0">
              <a:spcBef>
                <a:spcPct val="0"/>
              </a:spcBef>
              <a:spcAft>
                <a:spcPct val="0"/>
              </a:spcAft>
              <a:buNone/>
            </a:pPr>
            <a:r>
              <a:rPr lang="en" sz="1500" b="1">
                <a:latin typeface="Fira Code"/>
                <a:ea typeface="Fira Code"/>
                <a:cs typeface="Fira Code"/>
                <a:sym typeface="Fira Code"/>
              </a:rPr>
              <a:t>T(n) = T(n-1)+T(1)+cn</a:t>
            </a:r>
            <a:endParaRPr sz="1500" b="1">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Best-</a:t>
            </a:r>
            <a:r>
              <a:rPr lang="en" sz="1500">
                <a:solidFill>
                  <a:schemeClr val="dk1"/>
                </a:solidFill>
                <a:latin typeface="Fira Code"/>
                <a:ea typeface="Fira Code"/>
                <a:cs typeface="Fira Code"/>
                <a:sym typeface="Fira Code"/>
              </a:rPr>
              <a:t>Average</a:t>
            </a:r>
            <a:r>
              <a:rPr lang="en" sz="1500">
                <a:latin typeface="Fira Code"/>
                <a:ea typeface="Fira Code"/>
                <a:cs typeface="Fira Code"/>
                <a:sym typeface="Fira Code"/>
              </a:rPr>
              <a:t> case: </a:t>
            </a:r>
            <a:r>
              <a:rPr lang="en" sz="1500" b="1">
                <a:latin typeface="Fira Code"/>
                <a:ea typeface="Fira Code"/>
                <a:cs typeface="Fira Code"/>
                <a:sym typeface="Fira Code"/>
              </a:rPr>
              <a:t>O(nlogn)</a:t>
            </a:r>
            <a:endParaRPr sz="1500" b="1">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Worst case : </a:t>
            </a:r>
            <a:r>
              <a:rPr lang="en" sz="1500" b="1">
                <a:latin typeface="Fira Code"/>
                <a:ea typeface="Fira Code"/>
                <a:cs typeface="Fira Code"/>
                <a:sym typeface="Fira Code"/>
              </a:rPr>
              <a:t>O(n^2)</a:t>
            </a:r>
            <a:endParaRPr sz="1500" b="1">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(sorted/Reverse-sorted/all equal)</a:t>
            </a:r>
            <a:endParaRPr sz="1500">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It is </a:t>
            </a:r>
            <a:r>
              <a:rPr lang="en" sz="1500" u="sng">
                <a:latin typeface="Fira Code"/>
                <a:ea typeface="Fira Code"/>
                <a:cs typeface="Fira Code"/>
                <a:sym typeface="Fira Code"/>
              </a:rPr>
              <a:t>in-place</a:t>
            </a:r>
            <a:r>
              <a:rPr lang="en" sz="1500">
                <a:latin typeface="Fira Code"/>
                <a:ea typeface="Fira Code"/>
                <a:cs typeface="Fira Code"/>
                <a:sym typeface="Fira Code"/>
              </a:rPr>
              <a:t> sorting algo</a:t>
            </a:r>
            <a:endParaRPr sz="1500">
              <a:latin typeface="Fira Code"/>
              <a:ea typeface="Fira Code"/>
              <a:cs typeface="Fira Code"/>
              <a:sym typeface="Fira Code"/>
            </a:endParaRPr>
          </a:p>
          <a:p>
            <a:pPr marL="0" lvl="0" indent="0" algn="l" rtl="0">
              <a:spcBef>
                <a:spcPct val="0"/>
              </a:spcBef>
              <a:spcAft>
                <a:spcPct val="0"/>
              </a:spcAft>
              <a:buNone/>
            </a:pPr>
            <a:endParaRPr sz="1500">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Randomized quick sort is a variant of this that selects a random pivot element to avoid worst-case scenarios and improve average-case performance.</a:t>
            </a:r>
            <a:endParaRPr sz="1500">
              <a:latin typeface="Fira Code"/>
              <a:ea typeface="Fira Code"/>
              <a:cs typeface="Fira Code"/>
              <a:sym typeface="Fira Code"/>
            </a:endParaRPr>
          </a:p>
        </p:txBody>
      </p:sp>
      <p:cxnSp>
        <p:nvCxnSpPr>
          <p:cNvPr id="805" name="Google Shape;805;p43"/>
          <p:cNvCxnSpPr/>
          <p:nvPr/>
        </p:nvCxnSpPr>
        <p:spPr>
          <a:xfrm flipH="1">
            <a:off x="3455075" y="1464000"/>
            <a:ext cx="10200" cy="3459600"/>
          </a:xfrm>
          <a:prstGeom prst="straightConnector1">
            <a:avLst/>
          </a:prstGeom>
          <a:noFill/>
          <a:ln w="9525" cap="flat" cmpd="sng">
            <a:solidFill>
              <a:schemeClr val="dk2"/>
            </a:solidFill>
            <a:prstDash val="solid"/>
            <a:round/>
            <a:headEnd type="none" w="med" len="med"/>
            <a:tailEnd type="none" w="med" len="med"/>
          </a:ln>
        </p:spPr>
      </p:cxnSp>
      <p:pic>
        <p:nvPicPr>
          <p:cNvPr id="806" name="Google Shape;806;p43"/>
          <p:cNvPicPr preferRelativeResize="0"/>
          <p:nvPr/>
        </p:nvPicPr>
        <p:blipFill>
          <a:blip r:embed="rId3">
            <a:alphaModFix/>
          </a:blip>
          <a:srcRect l="3356" t="6590" r="3159" b="4107"/>
          <a:stretch>
            <a:fillRect/>
          </a:stretch>
        </p:blipFill>
        <p:spPr>
          <a:xfrm>
            <a:off x="3455075" y="1506308"/>
            <a:ext cx="5617502" cy="3375018"/>
          </a:xfrm>
          <a:prstGeom prst="rect">
            <a:avLst/>
          </a:prstGeom>
          <a:noFill/>
          <a:ln>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4"/>
          <p:cNvSpPr txBox="1">
            <a:spLocks noGrp="1"/>
          </p:cNvSpPr>
          <p:nvPr>
            <p:ph type="title"/>
          </p:nvPr>
        </p:nvSpPr>
        <p:spPr>
          <a:xfrm>
            <a:off x="2241450" y="496450"/>
            <a:ext cx="4661100" cy="648600"/>
          </a:xfrm>
          <a:prstGeom prst="rect">
            <a:avLst/>
          </a:prstGeom>
        </p:spPr>
        <p:txBody>
          <a:bodyPr spcFirstLastPara="1" wrap="square" lIns="91425" tIns="91425" rIns="91425" bIns="91425" anchor="ctr" anchorCtr="0">
            <a:noAutofit/>
          </a:bodyPr>
          <a:lstStyle/>
          <a:p>
            <a:pPr marL="0" lvl="0" indent="0" algn="ctr" rtl="0">
              <a:spcBef>
                <a:spcPct val="0"/>
              </a:spcBef>
              <a:spcAft>
                <a:spcPct val="0"/>
              </a:spcAft>
              <a:buNone/>
            </a:pPr>
            <a:r>
              <a:rPr lang="en"/>
              <a:t>Problems</a:t>
            </a:r>
            <a:endParaRPr/>
          </a:p>
        </p:txBody>
      </p:sp>
      <p:sp>
        <p:nvSpPr>
          <p:cNvPr id="812" name="Google Shape;812;p44"/>
          <p:cNvSpPr txBox="1"/>
          <p:nvPr/>
        </p:nvSpPr>
        <p:spPr>
          <a:xfrm>
            <a:off x="257175" y="1271575"/>
            <a:ext cx="8633700" cy="17238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sz="1500">
                <a:latin typeface="Fira Code"/>
                <a:ea typeface="Fira Code"/>
                <a:cs typeface="Fira Code"/>
                <a:sym typeface="Fira Code"/>
              </a:rPr>
              <a:t>Q1.	In a binary max heap containing n numbers, the smallest element can  </a:t>
            </a:r>
            <a:endParaRPr sz="1500">
              <a:latin typeface="Fira Code"/>
              <a:ea typeface="Fira Code"/>
              <a:cs typeface="Fira Code"/>
              <a:sym typeface="Fira Code"/>
            </a:endParaRPr>
          </a:p>
          <a:p>
            <a:pPr marL="0" lvl="0" indent="0" algn="l" rtl="0">
              <a:spcBef>
                <a:spcPct val="0"/>
              </a:spcBef>
              <a:spcAft>
                <a:spcPct val="0"/>
              </a:spcAft>
              <a:buNone/>
            </a:pPr>
            <a:r>
              <a:rPr lang="en" sz="1500">
                <a:latin typeface="Fira Code"/>
                <a:ea typeface="Fira Code"/>
                <a:cs typeface="Fira Code"/>
                <a:sym typeface="Fira Code"/>
              </a:rPr>
              <a:t>    be found in time?</a:t>
            </a:r>
            <a:endParaRPr sz="1500">
              <a:latin typeface="Fira Code"/>
              <a:ea typeface="Fira Code"/>
              <a:cs typeface="Fira Code"/>
              <a:sym typeface="Fira Code"/>
            </a:endParaRPr>
          </a:p>
          <a:p>
            <a:pPr marL="0" lvl="0" indent="457200" algn="l" rtl="0">
              <a:spcBef>
                <a:spcPct val="0"/>
              </a:spcBef>
              <a:spcAft>
                <a:spcPct val="0"/>
              </a:spcAft>
              <a:buNone/>
            </a:pP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O(n)</a:t>
            </a: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O(logn)</a:t>
            </a: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O(1)</a:t>
            </a: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O(log(logn))</a:t>
            </a:r>
            <a:endParaRPr>
              <a:latin typeface="Fira Code"/>
              <a:ea typeface="Fira Code"/>
              <a:cs typeface="Fira Code"/>
              <a:sym typeface="Fira Code"/>
            </a:endParaRPr>
          </a:p>
        </p:txBody>
      </p:sp>
      <p:sp>
        <p:nvSpPr>
          <p:cNvPr id="813" name="Google Shape;813;p44"/>
          <p:cNvSpPr txBox="1"/>
          <p:nvPr/>
        </p:nvSpPr>
        <p:spPr>
          <a:xfrm>
            <a:off x="379625" y="2964775"/>
            <a:ext cx="8041800" cy="1908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a:latin typeface="Fira Code"/>
                <a:ea typeface="Fira Code"/>
                <a:cs typeface="Fira Code"/>
                <a:sym typeface="Fira Code"/>
              </a:rPr>
              <a:t>Correct ans: </a:t>
            </a:r>
            <a:r>
              <a:rPr lang="en" b="1">
                <a:latin typeface="Fira Code"/>
                <a:ea typeface="Fira Code"/>
                <a:cs typeface="Fira Code"/>
                <a:sym typeface="Fira Code"/>
              </a:rPr>
              <a:t>A</a:t>
            </a:r>
            <a:r>
              <a:rPr lang="en">
                <a:latin typeface="Fira Code"/>
                <a:ea typeface="Fira Code"/>
                <a:cs typeface="Fira Code"/>
                <a:sym typeface="Fira Code"/>
              </a:rPr>
              <a:t> </a:t>
            </a:r>
            <a:endParaRPr>
              <a:latin typeface="Fira Code"/>
              <a:ea typeface="Fira Code"/>
              <a:cs typeface="Fira Code"/>
              <a:sym typeface="Fira Code"/>
            </a:endParaRPr>
          </a:p>
          <a:p>
            <a:pPr marL="457200" lvl="0" indent="0" algn="l" rtl="0">
              <a:spcBef>
                <a:spcPct val="0"/>
              </a:spcBef>
              <a:spcAft>
                <a:spcPct val="0"/>
              </a:spcAft>
              <a:buClr>
                <a:schemeClr val="dk1"/>
              </a:buClr>
              <a:buSzPts val="1100"/>
              <a:buFont typeface="Arial"/>
              <a:buNone/>
            </a:pPr>
            <a:r>
              <a:rPr lang="en">
                <a:latin typeface="Fira Code"/>
                <a:ea typeface="Fira Code"/>
                <a:cs typeface="Fira Code"/>
                <a:sym typeface="Fira Code"/>
              </a:rPr>
              <a:t>In max heap, the smallest element should not have any children so it will be present in the leaf node. And to find the smallest element you have to go to the leaf and find minimum among them.</a:t>
            </a:r>
            <a:endParaRPr>
              <a:latin typeface="Fira Code"/>
              <a:ea typeface="Fira Code"/>
              <a:cs typeface="Fira Code"/>
              <a:sym typeface="Fira Code"/>
            </a:endParaRPr>
          </a:p>
          <a:p>
            <a:pPr marL="457200" lvl="0" indent="0" algn="l" rtl="0">
              <a:spcBef>
                <a:spcPct val="0"/>
              </a:spcBef>
              <a:spcAft>
                <a:spcPct val="0"/>
              </a:spcAft>
              <a:buNone/>
            </a:pPr>
            <a:r>
              <a:rPr lang="en">
                <a:latin typeface="Fira Code"/>
                <a:ea typeface="Fira Code"/>
                <a:cs typeface="Fira Code"/>
                <a:sym typeface="Fira Code"/>
              </a:rPr>
              <a:t>In a heap leaf node starts from </a:t>
            </a:r>
            <a:r>
              <a:rPr lang="en" b="1">
                <a:latin typeface="Fira Code"/>
                <a:ea typeface="Fira Code"/>
                <a:cs typeface="Fira Code"/>
                <a:sym typeface="Fira Code"/>
              </a:rPr>
              <a:t>floor(n/2)+1</a:t>
            </a:r>
            <a:r>
              <a:rPr lang="en">
                <a:latin typeface="Fira Code"/>
                <a:ea typeface="Fira Code"/>
                <a:cs typeface="Fira Code"/>
                <a:sym typeface="Fira Code"/>
              </a:rPr>
              <a:t> and end at </a:t>
            </a:r>
            <a:r>
              <a:rPr lang="en" b="1">
                <a:latin typeface="Fira Code"/>
                <a:ea typeface="Fira Code"/>
                <a:cs typeface="Fira Code"/>
                <a:sym typeface="Fira Code"/>
              </a:rPr>
              <a:t>n</a:t>
            </a:r>
            <a:r>
              <a:rPr lang="en">
                <a:latin typeface="Fira Code"/>
                <a:ea typeface="Fira Code"/>
                <a:cs typeface="Fira Code"/>
                <a:sym typeface="Fira Code"/>
              </a:rPr>
              <a:t>. So no of leaf nodes present in the heap is </a:t>
            </a:r>
            <a:r>
              <a:rPr lang="en" b="1">
                <a:latin typeface="Fira Code"/>
                <a:ea typeface="Fira Code"/>
                <a:cs typeface="Fira Code"/>
                <a:sym typeface="Fira Code"/>
              </a:rPr>
              <a:t>O(n/2)</a:t>
            </a:r>
            <a:r>
              <a:rPr lang="en">
                <a:latin typeface="Fira Code"/>
                <a:ea typeface="Fira Code"/>
                <a:cs typeface="Fira Code"/>
                <a:sym typeface="Fira Code"/>
              </a:rPr>
              <a:t>. So total no of comparison needed in order to find the smallest element is n and the time taken for that will be </a:t>
            </a:r>
            <a:r>
              <a:rPr lang="en" b="1">
                <a:latin typeface="Fira Code"/>
                <a:ea typeface="Fira Code"/>
                <a:cs typeface="Fira Code"/>
                <a:sym typeface="Fira Code"/>
              </a:rPr>
              <a:t>O(n)</a:t>
            </a:r>
            <a:r>
              <a:rPr lang="en">
                <a:latin typeface="Fira Code"/>
                <a:ea typeface="Fira Code"/>
                <a:cs typeface="Fira Code"/>
                <a:sym typeface="Fira Code"/>
              </a:rPr>
              <a:t>.</a:t>
            </a:r>
            <a:endParaRPr>
              <a:latin typeface="Fira Code"/>
              <a:ea typeface="Fira Code"/>
              <a:cs typeface="Fira Code"/>
              <a:sym typeface="Fira Code"/>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45"/>
          <p:cNvSpPr txBox="1"/>
          <p:nvPr/>
        </p:nvSpPr>
        <p:spPr>
          <a:xfrm>
            <a:off x="255150" y="726700"/>
            <a:ext cx="8633700" cy="1908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a:latin typeface="Fira Code"/>
                <a:ea typeface="Fira Code"/>
                <a:cs typeface="Fira Code"/>
                <a:sym typeface="Fira Code"/>
              </a:rPr>
              <a:t>Q2.	There are two sorted list each of length n. An element to be searched in the both the lists. The lists are mutually exclusive. The maximum number of comparisons required using binary search and find its time complexity?</a:t>
            </a:r>
            <a:endParaRPr>
              <a:latin typeface="Fira Code"/>
              <a:ea typeface="Fira Code"/>
              <a:cs typeface="Fira Code"/>
              <a:sym typeface="Fira Code"/>
            </a:endParaRPr>
          </a:p>
          <a:p>
            <a:pPr marL="0" lvl="0" indent="457200" algn="l" rtl="0">
              <a:spcBef>
                <a:spcPct val="0"/>
              </a:spcBef>
              <a:spcAft>
                <a:spcPct val="0"/>
              </a:spcAft>
              <a:buNone/>
            </a:pP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O(n)</a:t>
            </a: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O(logn)</a:t>
            </a: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O(n*n)</a:t>
            </a: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O(log(logn))</a:t>
            </a:r>
            <a:endParaRPr>
              <a:latin typeface="Fira Code"/>
              <a:ea typeface="Fira Code"/>
              <a:cs typeface="Fira Code"/>
              <a:sym typeface="Fira Code"/>
            </a:endParaRPr>
          </a:p>
        </p:txBody>
      </p:sp>
      <p:sp>
        <p:nvSpPr>
          <p:cNvPr id="819" name="Google Shape;819;p45"/>
          <p:cNvSpPr txBox="1"/>
          <p:nvPr/>
        </p:nvSpPr>
        <p:spPr>
          <a:xfrm>
            <a:off x="412325" y="2844900"/>
            <a:ext cx="8041800" cy="2124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a:latin typeface="Fira Code"/>
                <a:ea typeface="Fira Code"/>
                <a:cs typeface="Fira Code"/>
                <a:sym typeface="Fira Code"/>
              </a:rPr>
              <a:t>Correct ans: </a:t>
            </a:r>
            <a:r>
              <a:rPr lang="en" b="1">
                <a:latin typeface="Fira Code"/>
                <a:ea typeface="Fira Code"/>
                <a:cs typeface="Fira Code"/>
                <a:sym typeface="Fira Code"/>
              </a:rPr>
              <a:t>B</a:t>
            </a:r>
            <a:endParaRPr>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Suppose searching element=X</a:t>
            </a:r>
            <a:endParaRPr>
              <a:latin typeface="Fira Code"/>
              <a:ea typeface="Fira Code"/>
              <a:cs typeface="Fira Code"/>
              <a:sym typeface="Fira Code"/>
            </a:endParaRPr>
          </a:p>
          <a:p>
            <a:pPr marL="457200" lvl="0" indent="0" algn="l" rtl="0">
              <a:spcBef>
                <a:spcPct val="0"/>
              </a:spcBef>
              <a:spcAft>
                <a:spcPct val="0"/>
              </a:spcAft>
              <a:buNone/>
            </a:pPr>
            <a:endParaRPr>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First apply the BINARY search in array 1, if element found  then well and good, TC will be O(logn). But, If element not found in array 1,then apply the Binary search in array2,again in will take logn time ,but</a:t>
            </a:r>
            <a:endParaRPr>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Now,overall  time must be 2logn but asymptotically  the  TC WILL BE = ○(logn)</a:t>
            </a:r>
            <a:endParaRPr>
              <a:latin typeface="Fira Code"/>
              <a:ea typeface="Fira Code"/>
              <a:cs typeface="Fira Code"/>
              <a:sym typeface="Fira Code"/>
            </a:endParaRPr>
          </a:p>
          <a:p>
            <a:pPr marL="457200" lvl="0" indent="0" algn="l" rtl="0">
              <a:spcBef>
                <a:spcPct val="0"/>
              </a:spcBef>
              <a:spcAft>
                <a:spcPct val="0"/>
              </a:spcAft>
              <a:buNone/>
            </a:pPr>
            <a:endParaRPr>
              <a:latin typeface="Fira Code"/>
              <a:ea typeface="Fira Code"/>
              <a:cs typeface="Fira Code"/>
              <a:sym typeface="Fira Code"/>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6"/>
          <p:cNvSpPr txBox="1"/>
          <p:nvPr/>
        </p:nvSpPr>
        <p:spPr>
          <a:xfrm>
            <a:off x="255150" y="726700"/>
            <a:ext cx="8633700" cy="1908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a:latin typeface="Fira Code"/>
                <a:ea typeface="Fira Code"/>
                <a:cs typeface="Fira Code"/>
                <a:sym typeface="Fira Code"/>
              </a:rPr>
              <a:t>Q.3. An element in an array X is called a leader if it is greater than all   </a:t>
            </a:r>
            <a:endParaRPr>
              <a:latin typeface="Fira Code"/>
              <a:ea typeface="Fira Code"/>
              <a:cs typeface="Fira Code"/>
              <a:sym typeface="Fira Code"/>
            </a:endParaRPr>
          </a:p>
          <a:p>
            <a:pPr marL="0" lvl="0" indent="457200" algn="l" rtl="0">
              <a:spcBef>
                <a:spcPct val="0"/>
              </a:spcBef>
              <a:spcAft>
                <a:spcPct val="0"/>
              </a:spcAft>
              <a:buNone/>
            </a:pPr>
            <a:r>
              <a:rPr lang="en">
                <a:latin typeface="Fira Code"/>
                <a:ea typeface="Fira Code"/>
                <a:cs typeface="Fira Code"/>
                <a:sym typeface="Fira Code"/>
              </a:rPr>
              <a:t>elements to the right of it in X. The best algorithm to find all leaders</a:t>
            </a:r>
            <a:endParaRPr>
              <a:latin typeface="Fira Code"/>
              <a:ea typeface="Fira Code"/>
              <a:cs typeface="Fira Code"/>
              <a:sym typeface="Fira Code"/>
            </a:endParaRPr>
          </a:p>
          <a:p>
            <a:pPr marL="0" lvl="0" indent="457200" algn="l" rtl="0">
              <a:spcBef>
                <a:spcPct val="0"/>
              </a:spcBef>
              <a:spcAft>
                <a:spcPct val="0"/>
              </a:spcAft>
              <a:buNone/>
            </a:pPr>
            <a:r>
              <a:rPr lang="en">
                <a:latin typeface="Fira Code"/>
                <a:ea typeface="Fira Code"/>
                <a:cs typeface="Fira Code"/>
                <a:sym typeface="Fira Code"/>
              </a:rPr>
              <a:t>in an array.</a:t>
            </a:r>
            <a:endParaRPr>
              <a:latin typeface="Fira Code"/>
              <a:ea typeface="Fira Code"/>
              <a:cs typeface="Fira Code"/>
              <a:sym typeface="Fira Code"/>
            </a:endParaRPr>
          </a:p>
          <a:p>
            <a:pPr marL="0" lvl="0" indent="457200" algn="l" rtl="0">
              <a:spcBef>
                <a:spcPct val="0"/>
              </a:spcBef>
              <a:spcAft>
                <a:spcPct val="0"/>
              </a:spcAft>
              <a:buNone/>
            </a:pP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Solves it in linear time using a left to right pass of the array</a:t>
            </a: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Solves it in linear time using a right to left pass of the array</a:t>
            </a: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Solves it using divide and conquer in time Theta(nlogn)</a:t>
            </a:r>
            <a:endParaRPr>
              <a:latin typeface="Fira Code"/>
              <a:ea typeface="Fira Code"/>
              <a:cs typeface="Fira Code"/>
              <a:sym typeface="Fira Code"/>
            </a:endParaRPr>
          </a:p>
          <a:p>
            <a:pPr marL="457200" lvl="0" indent="-317500" algn="l" rtl="0">
              <a:spcBef>
                <a:spcPct val="0"/>
              </a:spcBef>
              <a:spcAft>
                <a:spcPct val="0"/>
              </a:spcAft>
              <a:buSzPts val="1400"/>
              <a:buFont typeface="Fira Code"/>
              <a:buAutoNum type="alphaUcPeriod"/>
            </a:pPr>
            <a:r>
              <a:rPr lang="en">
                <a:latin typeface="Fira Code"/>
                <a:ea typeface="Fira Code"/>
                <a:cs typeface="Fira Code"/>
                <a:sym typeface="Fira Code"/>
              </a:rPr>
              <a:t>Solves it in time Theta(n^2)</a:t>
            </a:r>
            <a:endParaRPr>
              <a:latin typeface="Fira Code"/>
              <a:ea typeface="Fira Code"/>
              <a:cs typeface="Fira Code"/>
              <a:sym typeface="Fira Code"/>
            </a:endParaRPr>
          </a:p>
        </p:txBody>
      </p:sp>
      <p:sp>
        <p:nvSpPr>
          <p:cNvPr id="825" name="Google Shape;825;p46"/>
          <p:cNvSpPr txBox="1"/>
          <p:nvPr/>
        </p:nvSpPr>
        <p:spPr>
          <a:xfrm>
            <a:off x="412325" y="2844900"/>
            <a:ext cx="8041800" cy="14775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a:latin typeface="Fira Code"/>
                <a:ea typeface="Fira Code"/>
                <a:cs typeface="Fira Code"/>
                <a:sym typeface="Fira Code"/>
              </a:rPr>
              <a:t>Correct ans: </a:t>
            </a:r>
            <a:r>
              <a:rPr lang="en" b="1">
                <a:latin typeface="Fira Code"/>
                <a:ea typeface="Fira Code"/>
                <a:cs typeface="Fira Code"/>
                <a:sym typeface="Fira Code"/>
              </a:rPr>
              <a:t>B</a:t>
            </a:r>
            <a:endParaRPr b="1">
              <a:latin typeface="Fira Code"/>
              <a:ea typeface="Fira Code"/>
              <a:cs typeface="Fira Code"/>
              <a:sym typeface="Fira Code"/>
            </a:endParaRPr>
          </a:p>
          <a:p>
            <a:pPr marL="0" lvl="0" indent="0" algn="l" rtl="0">
              <a:spcBef>
                <a:spcPct val="0"/>
              </a:spcBef>
              <a:spcAft>
                <a:spcPct val="0"/>
              </a:spcAft>
              <a:buNone/>
            </a:pPr>
            <a:endParaRPr b="1">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Let max = arr[n-1], then</a:t>
            </a:r>
            <a:endParaRPr>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Traverse from right to left and add arr[i] to Leader if (arr[i]&gt;max) and update max=arr[i]</a:t>
            </a:r>
            <a:endParaRPr>
              <a:latin typeface="Fira Code"/>
              <a:ea typeface="Fira Code"/>
              <a:cs typeface="Fira Code"/>
              <a:sym typeface="Fira Code"/>
            </a:endParaRPr>
          </a:p>
          <a:p>
            <a:pPr marL="457200" lvl="0" indent="0" algn="l" rtl="0">
              <a:spcBef>
                <a:spcPct val="0"/>
              </a:spcBef>
              <a:spcAft>
                <a:spcPct val="0"/>
              </a:spcAft>
              <a:buNone/>
            </a:pPr>
            <a:endParaRPr>
              <a:latin typeface="Fira Code"/>
              <a:ea typeface="Fira Code"/>
              <a:cs typeface="Fira Code"/>
              <a:sym typeface="Fira Code"/>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7"/>
          <p:cNvSpPr txBox="1"/>
          <p:nvPr/>
        </p:nvSpPr>
        <p:spPr>
          <a:xfrm>
            <a:off x="255150" y="726700"/>
            <a:ext cx="86337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a:latin typeface="Fira Code"/>
                <a:ea typeface="Fira Code"/>
                <a:cs typeface="Fira Code"/>
                <a:sym typeface="Fira Code"/>
              </a:rPr>
              <a:t>Q.4 Give the correct matching for the following pairs:</a:t>
            </a:r>
            <a:endParaRPr>
              <a:latin typeface="Fira Code"/>
              <a:ea typeface="Fira Code"/>
              <a:cs typeface="Fira Code"/>
              <a:sym typeface="Fira Code"/>
            </a:endParaRPr>
          </a:p>
        </p:txBody>
      </p:sp>
      <p:sp>
        <p:nvSpPr>
          <p:cNvPr id="831" name="Google Shape;831;p47"/>
          <p:cNvSpPr txBox="1"/>
          <p:nvPr/>
        </p:nvSpPr>
        <p:spPr>
          <a:xfrm>
            <a:off x="597600" y="3035500"/>
            <a:ext cx="8041800" cy="1908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r>
              <a:rPr lang="en">
                <a:latin typeface="Fira Code"/>
                <a:ea typeface="Fira Code"/>
                <a:cs typeface="Fira Code"/>
                <a:sym typeface="Fira Code"/>
              </a:rPr>
              <a:t>Correct Ans: </a:t>
            </a:r>
            <a:r>
              <a:rPr lang="en" sz="1300" b="1">
                <a:solidFill>
                  <a:srgbClr val="202124"/>
                </a:solidFill>
                <a:highlight>
                  <a:srgbClr val="FFFFFF"/>
                </a:highlight>
                <a:latin typeface="Fira Code"/>
                <a:ea typeface="Fira Code"/>
                <a:cs typeface="Fira Code"/>
                <a:sym typeface="Fira Code"/>
              </a:rPr>
              <a:t>A – R , B – Q,  C – S,  D – P</a:t>
            </a:r>
            <a:r>
              <a:rPr lang="en" sz="1300">
                <a:solidFill>
                  <a:srgbClr val="202124"/>
                </a:solidFill>
                <a:highlight>
                  <a:srgbClr val="FFFFFF"/>
                </a:highlight>
                <a:latin typeface="Fira Code"/>
                <a:ea typeface="Fira Code"/>
                <a:cs typeface="Fira Code"/>
                <a:sym typeface="Fira Code"/>
              </a:rPr>
              <a:t> </a:t>
            </a:r>
            <a:endParaRPr sz="1800" b="1">
              <a:latin typeface="Fira Code"/>
              <a:ea typeface="Fira Code"/>
              <a:cs typeface="Fira Code"/>
              <a:sym typeface="Fira Code"/>
            </a:endParaRPr>
          </a:p>
          <a:p>
            <a:pPr marL="0" lvl="0" indent="0" algn="l" rtl="0">
              <a:spcBef>
                <a:spcPct val="0"/>
              </a:spcBef>
              <a:spcAft>
                <a:spcPct val="0"/>
              </a:spcAft>
              <a:buNone/>
            </a:pPr>
            <a:endParaRPr b="1">
              <a:latin typeface="Fira Code"/>
              <a:ea typeface="Fira Code"/>
              <a:cs typeface="Fira Code"/>
              <a:sym typeface="Fira Code"/>
            </a:endParaRPr>
          </a:p>
          <a:p>
            <a:pPr marL="0" lvl="0" indent="0" algn="l" rtl="0">
              <a:spcBef>
                <a:spcPct val="0"/>
              </a:spcBef>
              <a:spcAft>
                <a:spcPct val="0"/>
              </a:spcAft>
              <a:buNone/>
            </a:pPr>
            <a:r>
              <a:rPr lang="en" b="1">
                <a:latin typeface="Fira Code"/>
                <a:ea typeface="Fira Code"/>
                <a:cs typeface="Fira Code"/>
                <a:sym typeface="Fira Code"/>
              </a:rPr>
              <a:t>Best case time complexity</a:t>
            </a:r>
            <a:endParaRPr b="1">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Selection sort : O(n*n)</a:t>
            </a:r>
            <a:endParaRPr>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Merge sort : O(nlogn)</a:t>
            </a:r>
            <a:endParaRPr>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Binary search : O(logn)</a:t>
            </a:r>
            <a:endParaRPr>
              <a:latin typeface="Fira Code"/>
              <a:ea typeface="Fira Code"/>
              <a:cs typeface="Fira Code"/>
              <a:sym typeface="Fira Code"/>
            </a:endParaRPr>
          </a:p>
          <a:p>
            <a:pPr marL="0" lvl="0" indent="0" algn="l" rtl="0">
              <a:spcBef>
                <a:spcPct val="0"/>
              </a:spcBef>
              <a:spcAft>
                <a:spcPct val="0"/>
              </a:spcAft>
              <a:buNone/>
            </a:pPr>
            <a:r>
              <a:rPr lang="en">
                <a:latin typeface="Fira Code"/>
                <a:ea typeface="Fira Code"/>
                <a:cs typeface="Fira Code"/>
                <a:sym typeface="Fira Code"/>
              </a:rPr>
              <a:t>Insertion sort : O(n)</a:t>
            </a:r>
            <a:endParaRPr>
              <a:latin typeface="Fira Code"/>
              <a:ea typeface="Fira Code"/>
              <a:cs typeface="Fira Code"/>
              <a:sym typeface="Fira Code"/>
            </a:endParaRPr>
          </a:p>
          <a:p>
            <a:pPr marL="457200" lvl="0" indent="0" algn="l" rtl="0">
              <a:spcBef>
                <a:spcPct val="0"/>
              </a:spcBef>
              <a:spcAft>
                <a:spcPct val="0"/>
              </a:spcAft>
              <a:buNone/>
            </a:pPr>
            <a:endParaRPr>
              <a:latin typeface="Fira Code"/>
              <a:ea typeface="Fira Code"/>
              <a:cs typeface="Fira Code"/>
              <a:sym typeface="Fira Code"/>
            </a:endParaRPr>
          </a:p>
        </p:txBody>
      </p:sp>
      <p:sp>
        <p:nvSpPr>
          <p:cNvPr id="832" name="Google Shape;832;p47"/>
          <p:cNvSpPr txBox="1"/>
          <p:nvPr/>
        </p:nvSpPr>
        <p:spPr>
          <a:xfrm>
            <a:off x="1277175" y="1126900"/>
            <a:ext cx="2702400" cy="19086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Clr>
                <a:schemeClr val="dk1"/>
              </a:buClr>
              <a:buSzPts val="1100"/>
              <a:buFont typeface="Arial"/>
              <a:buNone/>
            </a:pPr>
            <a:r>
              <a:rPr lang="en">
                <a:solidFill>
                  <a:schemeClr val="dk1"/>
                </a:solidFill>
                <a:latin typeface="Fira Code"/>
                <a:ea typeface="Fira Code"/>
                <a:cs typeface="Fira Code"/>
                <a:sym typeface="Fira Code"/>
              </a:rPr>
              <a:t>Group - 1</a:t>
            </a:r>
            <a:endParaRPr>
              <a:solidFill>
                <a:schemeClr val="dk1"/>
              </a:solidFill>
              <a:latin typeface="Fira Code"/>
              <a:ea typeface="Fira Code"/>
              <a:cs typeface="Fira Code"/>
              <a:sym typeface="Fira Code"/>
            </a:endParaRPr>
          </a:p>
          <a:p>
            <a:pPr marL="0" lvl="0" indent="0" algn="l" rtl="0">
              <a:spcBef>
                <a:spcPct val="0"/>
              </a:spcBef>
              <a:spcAft>
                <a:spcPct val="0"/>
              </a:spcAft>
              <a:buClr>
                <a:schemeClr val="dk1"/>
              </a:buClr>
              <a:buSzPts val="1100"/>
              <a:buFont typeface="Arial"/>
              <a:buNone/>
            </a:pPr>
            <a:endParaRPr>
              <a:solidFill>
                <a:schemeClr val="dk1"/>
              </a:solidFill>
              <a:latin typeface="Fira Code"/>
              <a:ea typeface="Fira Code"/>
              <a:cs typeface="Fira Code"/>
              <a:sym typeface="Fira Code"/>
            </a:endParaRPr>
          </a:p>
          <a:p>
            <a:pPr marL="0" lvl="0" indent="0" algn="l" rtl="0">
              <a:spcBef>
                <a:spcPct val="0"/>
              </a:spcBef>
              <a:spcAft>
                <a:spcPct val="0"/>
              </a:spcAft>
              <a:buNone/>
            </a:pPr>
            <a:endParaRPr>
              <a:solidFill>
                <a:schemeClr val="dk1"/>
              </a:solidFill>
              <a:latin typeface="Fira Code"/>
              <a:ea typeface="Fira Code"/>
              <a:cs typeface="Fira Code"/>
              <a:sym typeface="Fira Code"/>
            </a:endParaRPr>
          </a:p>
          <a:p>
            <a:pPr marL="457200" lvl="0" indent="-317500" algn="l" rtl="0">
              <a:spcBef>
                <a:spcPct val="0"/>
              </a:spcBef>
              <a:spcAft>
                <a:spcPct val="0"/>
              </a:spcAft>
              <a:buClr>
                <a:schemeClr val="dk1"/>
              </a:buClr>
              <a:buSzPts val="1400"/>
              <a:buFont typeface="Fira Code"/>
              <a:buAutoNum type="alphaUcPeriod"/>
            </a:pPr>
            <a:r>
              <a:rPr lang="en">
                <a:solidFill>
                  <a:schemeClr val="dk1"/>
                </a:solidFill>
                <a:latin typeface="Fira Code"/>
                <a:ea typeface="Fira Code"/>
                <a:cs typeface="Fira Code"/>
                <a:sym typeface="Fira Code"/>
              </a:rPr>
              <a:t>O(logn)</a:t>
            </a:r>
            <a:endParaRPr>
              <a:solidFill>
                <a:schemeClr val="dk1"/>
              </a:solidFill>
              <a:latin typeface="Fira Code"/>
              <a:ea typeface="Fira Code"/>
              <a:cs typeface="Fira Code"/>
              <a:sym typeface="Fira Code"/>
            </a:endParaRPr>
          </a:p>
          <a:p>
            <a:pPr marL="457200" lvl="0" indent="-317500" algn="l" rtl="0">
              <a:spcBef>
                <a:spcPct val="0"/>
              </a:spcBef>
              <a:spcAft>
                <a:spcPct val="0"/>
              </a:spcAft>
              <a:buClr>
                <a:schemeClr val="dk1"/>
              </a:buClr>
              <a:buSzPts val="1400"/>
              <a:buFont typeface="Fira Code"/>
              <a:buAutoNum type="alphaUcPeriod"/>
            </a:pPr>
            <a:r>
              <a:rPr lang="en">
                <a:solidFill>
                  <a:schemeClr val="dk1"/>
                </a:solidFill>
                <a:latin typeface="Fira Code"/>
                <a:ea typeface="Fira Code"/>
                <a:cs typeface="Fira Code"/>
                <a:sym typeface="Fira Code"/>
              </a:rPr>
              <a:t>O(n)</a:t>
            </a:r>
            <a:endParaRPr>
              <a:solidFill>
                <a:schemeClr val="dk1"/>
              </a:solidFill>
              <a:latin typeface="Fira Code"/>
              <a:ea typeface="Fira Code"/>
              <a:cs typeface="Fira Code"/>
              <a:sym typeface="Fira Code"/>
            </a:endParaRPr>
          </a:p>
          <a:p>
            <a:pPr marL="457200" lvl="0" indent="-317500" algn="l" rtl="0">
              <a:spcBef>
                <a:spcPct val="0"/>
              </a:spcBef>
              <a:spcAft>
                <a:spcPct val="0"/>
              </a:spcAft>
              <a:buClr>
                <a:schemeClr val="dk1"/>
              </a:buClr>
              <a:buSzPts val="1400"/>
              <a:buFont typeface="Fira Code"/>
              <a:buAutoNum type="alphaUcPeriod"/>
            </a:pPr>
            <a:r>
              <a:rPr lang="en">
                <a:solidFill>
                  <a:schemeClr val="dk1"/>
                </a:solidFill>
                <a:latin typeface="Fira Code"/>
                <a:ea typeface="Fira Code"/>
                <a:cs typeface="Fira Code"/>
                <a:sym typeface="Fira Code"/>
              </a:rPr>
              <a:t>O(nlogn)</a:t>
            </a:r>
            <a:endParaRPr>
              <a:solidFill>
                <a:schemeClr val="dk1"/>
              </a:solidFill>
              <a:latin typeface="Fira Code"/>
              <a:ea typeface="Fira Code"/>
              <a:cs typeface="Fira Code"/>
              <a:sym typeface="Fira Code"/>
            </a:endParaRPr>
          </a:p>
          <a:p>
            <a:pPr marL="457200" lvl="0" indent="-317500" algn="l" rtl="0">
              <a:spcBef>
                <a:spcPct val="0"/>
              </a:spcBef>
              <a:spcAft>
                <a:spcPct val="0"/>
              </a:spcAft>
              <a:buClr>
                <a:schemeClr val="dk1"/>
              </a:buClr>
              <a:buSzPts val="1400"/>
              <a:buFont typeface="Fira Code"/>
              <a:buAutoNum type="alphaUcPeriod"/>
            </a:pPr>
            <a:r>
              <a:rPr lang="en">
                <a:solidFill>
                  <a:schemeClr val="dk1"/>
                </a:solidFill>
                <a:latin typeface="Fira Code"/>
                <a:ea typeface="Fira Code"/>
                <a:cs typeface="Fira Code"/>
                <a:sym typeface="Fira Code"/>
              </a:rPr>
              <a:t>O(n*n)</a:t>
            </a:r>
            <a:endParaRPr>
              <a:solidFill>
                <a:schemeClr val="dk1"/>
              </a:solidFill>
              <a:latin typeface="Fira Code"/>
              <a:ea typeface="Fira Code"/>
              <a:cs typeface="Fira Code"/>
              <a:sym typeface="Fira Code"/>
            </a:endParaRPr>
          </a:p>
          <a:p>
            <a:pPr marL="0" lvl="0" indent="0" algn="l" rtl="0">
              <a:spcBef>
                <a:spcPct val="0"/>
              </a:spcBef>
              <a:spcAft>
                <a:spcPct val="0"/>
              </a:spcAft>
              <a:buNone/>
            </a:pPr>
            <a:endParaRPr>
              <a:latin typeface="Fira Code"/>
              <a:ea typeface="Fira Code"/>
              <a:cs typeface="Fira Code"/>
              <a:sym typeface="Fira Code"/>
            </a:endParaRPr>
          </a:p>
        </p:txBody>
      </p:sp>
      <p:sp>
        <p:nvSpPr>
          <p:cNvPr id="833" name="Google Shape;833;p47"/>
          <p:cNvSpPr txBox="1"/>
          <p:nvPr/>
        </p:nvSpPr>
        <p:spPr>
          <a:xfrm>
            <a:off x="4633525" y="1303300"/>
            <a:ext cx="2865900" cy="1693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Clr>
                <a:schemeClr val="dk1"/>
              </a:buClr>
              <a:buSzPts val="1100"/>
              <a:buFont typeface="Arial"/>
              <a:buNone/>
            </a:pPr>
            <a:r>
              <a:rPr lang="en">
                <a:solidFill>
                  <a:schemeClr val="dk1"/>
                </a:solidFill>
                <a:latin typeface="Fira Code"/>
                <a:ea typeface="Fira Code"/>
                <a:cs typeface="Fira Code"/>
                <a:sym typeface="Fira Code"/>
              </a:rPr>
              <a:t>Group - 2</a:t>
            </a:r>
            <a:endParaRPr>
              <a:solidFill>
                <a:schemeClr val="dk1"/>
              </a:solidFill>
              <a:latin typeface="Fira Code"/>
              <a:ea typeface="Fira Code"/>
              <a:cs typeface="Fira Code"/>
              <a:sym typeface="Fira Code"/>
            </a:endParaRPr>
          </a:p>
          <a:p>
            <a:pPr marL="0" lvl="0" indent="0" algn="l" rtl="0">
              <a:spcBef>
                <a:spcPct val="0"/>
              </a:spcBef>
              <a:spcAft>
                <a:spcPct val="0"/>
              </a:spcAft>
              <a:buClr>
                <a:schemeClr val="dk1"/>
              </a:buClr>
              <a:buSzPts val="1100"/>
              <a:buFont typeface="Arial"/>
              <a:buNone/>
            </a:pPr>
            <a:endParaRPr>
              <a:solidFill>
                <a:schemeClr val="dk1"/>
              </a:solidFill>
              <a:latin typeface="Fira Code"/>
              <a:ea typeface="Fira Code"/>
              <a:cs typeface="Fira Code"/>
              <a:sym typeface="Fira Code"/>
            </a:endParaRPr>
          </a:p>
          <a:p>
            <a:pPr marL="0" lvl="0" indent="0" algn="l" rtl="0">
              <a:spcBef>
                <a:spcPct val="0"/>
              </a:spcBef>
              <a:spcAft>
                <a:spcPct val="0"/>
              </a:spcAft>
              <a:buClr>
                <a:schemeClr val="dk1"/>
              </a:buClr>
              <a:buSzPts val="1100"/>
              <a:buFont typeface="Arial"/>
              <a:buNone/>
            </a:pPr>
            <a:r>
              <a:rPr lang="en">
                <a:solidFill>
                  <a:schemeClr val="dk1"/>
                </a:solidFill>
                <a:latin typeface="Fira Code"/>
                <a:ea typeface="Fira Code"/>
                <a:cs typeface="Fira Code"/>
                <a:sym typeface="Fira Code"/>
              </a:rPr>
              <a:t>(P) Selection</a:t>
            </a:r>
            <a:endParaRPr>
              <a:solidFill>
                <a:schemeClr val="dk1"/>
              </a:solidFill>
              <a:latin typeface="Fira Code"/>
              <a:ea typeface="Fira Code"/>
              <a:cs typeface="Fira Code"/>
              <a:sym typeface="Fira Code"/>
            </a:endParaRPr>
          </a:p>
          <a:p>
            <a:pPr marL="0" lvl="0" indent="0" algn="l" rtl="0">
              <a:spcBef>
                <a:spcPct val="0"/>
              </a:spcBef>
              <a:spcAft>
                <a:spcPct val="0"/>
              </a:spcAft>
              <a:buClr>
                <a:schemeClr val="dk1"/>
              </a:buClr>
              <a:buSzPts val="1100"/>
              <a:buFont typeface="Arial"/>
              <a:buNone/>
            </a:pPr>
            <a:r>
              <a:rPr lang="en">
                <a:solidFill>
                  <a:schemeClr val="dk1"/>
                </a:solidFill>
                <a:latin typeface="Fira Code"/>
                <a:ea typeface="Fira Code"/>
                <a:cs typeface="Fira Code"/>
                <a:sym typeface="Fira Code"/>
              </a:rPr>
              <a:t>(Q) Insertion sort</a:t>
            </a:r>
            <a:endParaRPr>
              <a:solidFill>
                <a:schemeClr val="dk1"/>
              </a:solidFill>
              <a:latin typeface="Fira Code"/>
              <a:ea typeface="Fira Code"/>
              <a:cs typeface="Fira Code"/>
              <a:sym typeface="Fira Code"/>
            </a:endParaRPr>
          </a:p>
          <a:p>
            <a:pPr marL="0" lvl="0" indent="0" algn="l" rtl="0">
              <a:spcBef>
                <a:spcPct val="0"/>
              </a:spcBef>
              <a:spcAft>
                <a:spcPct val="0"/>
              </a:spcAft>
              <a:buClr>
                <a:schemeClr val="dk1"/>
              </a:buClr>
              <a:buSzPts val="1100"/>
              <a:buFont typeface="Arial"/>
              <a:buNone/>
            </a:pPr>
            <a:r>
              <a:rPr lang="en">
                <a:solidFill>
                  <a:schemeClr val="dk1"/>
                </a:solidFill>
                <a:latin typeface="Fira Code"/>
                <a:ea typeface="Fira Code"/>
                <a:cs typeface="Fira Code"/>
                <a:sym typeface="Fira Code"/>
              </a:rPr>
              <a:t>(R) Binary search</a:t>
            </a:r>
            <a:endParaRPr>
              <a:solidFill>
                <a:schemeClr val="dk1"/>
              </a:solidFill>
              <a:latin typeface="Fira Code"/>
              <a:ea typeface="Fira Code"/>
              <a:cs typeface="Fira Code"/>
              <a:sym typeface="Fira Code"/>
            </a:endParaRPr>
          </a:p>
          <a:p>
            <a:pPr marL="0" lvl="0" indent="0" algn="l" rtl="0">
              <a:spcBef>
                <a:spcPct val="0"/>
              </a:spcBef>
              <a:spcAft>
                <a:spcPct val="0"/>
              </a:spcAft>
              <a:buClr>
                <a:schemeClr val="dk1"/>
              </a:buClr>
              <a:buSzPts val="1100"/>
              <a:buFont typeface="Arial"/>
              <a:buNone/>
            </a:pPr>
            <a:r>
              <a:rPr lang="en">
                <a:solidFill>
                  <a:schemeClr val="dk1"/>
                </a:solidFill>
                <a:latin typeface="Fira Code"/>
                <a:ea typeface="Fira Code"/>
                <a:cs typeface="Fira Code"/>
                <a:sym typeface="Fira Code"/>
              </a:rPr>
              <a:t>(S) Merge sort</a:t>
            </a:r>
            <a:endParaRPr>
              <a:solidFill>
                <a:schemeClr val="dk1"/>
              </a:solidFill>
              <a:latin typeface="Fira Code"/>
              <a:ea typeface="Fira Code"/>
              <a:cs typeface="Fira Code"/>
              <a:sym typeface="Fira Code"/>
            </a:endParaRPr>
          </a:p>
          <a:p>
            <a:pPr marL="0" lvl="0" indent="0" algn="l" rtl="0">
              <a:spcBef>
                <a:spcPct val="0"/>
              </a:spcBef>
              <a:spcAft>
                <a:spcPct val="0"/>
              </a:spcAft>
              <a:buNone/>
            </a:pPr>
            <a:endParaRPr>
              <a:latin typeface="Fira Code"/>
              <a:ea typeface="Fira Code"/>
              <a:cs typeface="Fira Code"/>
              <a:sym typeface="Fira Code"/>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dur="1"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ct val="0"/>
              </a:spcBef>
              <a:spcAft>
                <a:spcPct val="0"/>
              </a:spcAft>
              <a:buNone/>
            </a:pPr>
            <a:r>
              <a:rPr lang="en-GB" b="1">
                <a:latin typeface="Lora"/>
                <a:ea typeface="Lora"/>
                <a:cs typeface="Lora"/>
                <a:sym typeface="Lora"/>
              </a:rPr>
              <a:t>Best, Worst, and Average Case Complexity</a:t>
            </a:r>
            <a:endParaRPr b="1">
              <a:latin typeface="Lora"/>
              <a:ea typeface="Lora"/>
              <a:cs typeface="Lora"/>
              <a:sym typeface="Lora"/>
            </a:endParaRPr>
          </a:p>
        </p:txBody>
      </p:sp>
      <p:pic>
        <p:nvPicPr>
          <p:cNvPr id="76" name="Google Shape;76;p18"/>
          <p:cNvPicPr preferRelativeResize="0"/>
          <p:nvPr/>
        </p:nvPicPr>
        <p:blipFill>
          <a:blip r:embed="rId3">
            <a:alphaModFix/>
          </a:blip>
          <a:stretch>
            <a:fillRect/>
          </a:stretch>
        </p:blipFill>
        <p:spPr>
          <a:xfrm>
            <a:off x="1684238" y="1155775"/>
            <a:ext cx="5775525" cy="3737100"/>
          </a:xfrm>
          <a:prstGeom prst="rect">
            <a:avLst/>
          </a:prstGeom>
          <a:noFill/>
          <a:ln>
            <a:noFill/>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en"/>
              <a:t>Hashing</a:t>
            </a:r>
            <a:endParaRPr/>
          </a:p>
        </p:txBody>
      </p:sp>
      <p:sp>
        <p:nvSpPr>
          <p:cNvPr id="93" name="Google Shape;93;p14"/>
          <p:cNvSpPr txBox="1">
            <a:spLocks noGrp="1"/>
          </p:cNvSpPr>
          <p:nvPr>
            <p:ph type="body" idx="1"/>
          </p:nvPr>
        </p:nvSpPr>
        <p:spPr>
          <a:xfrm>
            <a:off x="729450" y="2155075"/>
            <a:ext cx="7688700" cy="26007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sz="1600"/>
              <a:t>A hash function is any function that can be used to map data of arbitrary size to fixed-size values. Use of a hash function to index a hash table is called hashing.</a:t>
            </a:r>
            <a:endParaRPr sz="1600"/>
          </a:p>
          <a:p>
            <a:pPr marL="0" lvl="0" indent="0" algn="l" rtl="0">
              <a:spcBef>
                <a:spcPts val="1200"/>
              </a:spcBef>
              <a:spcAft>
                <a:spcPct val="0"/>
              </a:spcAft>
              <a:buNone/>
            </a:pPr>
            <a:r>
              <a:rPr lang="en" sz="1600"/>
              <a:t>A  good hash function should have following properties:</a:t>
            </a:r>
            <a:endParaRPr sz="1600"/>
          </a:p>
          <a:p>
            <a:pPr marL="457200" lvl="0" indent="-330200" algn="l" rtl="0">
              <a:spcBef>
                <a:spcPts val="1200"/>
              </a:spcBef>
              <a:spcAft>
                <a:spcPct val="0"/>
              </a:spcAft>
              <a:buSzPts val="1600"/>
              <a:buAutoNum type="arabicPeriod"/>
            </a:pPr>
            <a:r>
              <a:rPr lang="en" sz="1600"/>
              <a:t>Efficiently computable.</a:t>
            </a:r>
            <a:endParaRPr sz="1600"/>
          </a:p>
          <a:p>
            <a:pPr marL="457200" lvl="0" indent="-330200" algn="l" rtl="0">
              <a:spcBef>
                <a:spcPct val="0"/>
              </a:spcBef>
              <a:spcAft>
                <a:spcPct val="0"/>
              </a:spcAft>
              <a:buSzPts val="1600"/>
              <a:buAutoNum type="arabicPeriod"/>
            </a:pPr>
            <a:r>
              <a:rPr lang="en" sz="1600"/>
              <a:t>Should uniformly distribute the keys</a:t>
            </a:r>
            <a:endParaRPr sz="1600"/>
          </a:p>
          <a:p>
            <a:pPr marL="457200" lvl="0" indent="-330200" algn="l" rtl="0">
              <a:spcBef>
                <a:spcPct val="0"/>
              </a:spcBef>
              <a:spcAft>
                <a:spcPct val="0"/>
              </a:spcAft>
              <a:buSzPts val="1600"/>
              <a:buAutoNum type="arabicPeriod"/>
            </a:pPr>
            <a:r>
              <a:rPr lang="en" sz="1600"/>
              <a:t>Should minimize collisions.</a:t>
            </a:r>
            <a:endParaRPr sz="1600"/>
          </a:p>
          <a:p>
            <a:pPr marL="457200" lvl="0" indent="-330200" algn="l" rtl="0">
              <a:spcBef>
                <a:spcPct val="0"/>
              </a:spcBef>
              <a:spcAft>
                <a:spcPct val="0"/>
              </a:spcAft>
              <a:buSzPts val="1600"/>
              <a:buAutoNum type="arabicPeriod"/>
            </a:pPr>
            <a:r>
              <a:rPr lang="en" sz="1600"/>
              <a:t>Should have a low load factor.</a:t>
            </a:r>
            <a:endParaRPr sz="1600"/>
          </a:p>
          <a:p>
            <a:pPr marL="0" lvl="0" indent="0" algn="l" rtl="0">
              <a:spcBef>
                <a:spcPts val="1200"/>
              </a:spcBef>
              <a:spcAft>
                <a:spcPts val="1200"/>
              </a:spcAft>
              <a:buNone/>
            </a:pPr>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p:nvPr/>
        </p:nvSpPr>
        <p:spPr>
          <a:xfrm>
            <a:off x="872250" y="2356200"/>
            <a:ext cx="7399500" cy="4311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lnSpc>
                <a:spcPct val="115000"/>
              </a:lnSpc>
              <a:spcBef>
                <a:spcPct val="0"/>
              </a:spcBef>
              <a:spcAft>
                <a:spcPts val="1200"/>
              </a:spcAft>
              <a:buNone/>
            </a:pPr>
            <a:r>
              <a:rPr lang="en" sz="1600" b="1">
                <a:solidFill>
                  <a:schemeClr val="accent1"/>
                </a:solidFill>
                <a:latin typeface="Lato"/>
                <a:ea typeface="Lato"/>
                <a:cs typeface="Lato"/>
                <a:sym typeface="Lato"/>
              </a:rPr>
              <a:t>Load factor = (number of keys) / (number of slots in the table)</a:t>
            </a:r>
            <a:endParaRPr sz="1600" b="1">
              <a:solidFill>
                <a:schemeClr val="accent1"/>
              </a:solidFill>
              <a:latin typeface="Lato"/>
              <a:ea typeface="Lato"/>
              <a:cs typeface="Lato"/>
              <a:sym typeface="Lato"/>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en"/>
              <a:t>Collision Resolution by Separate Chaining</a:t>
            </a:r>
            <a:endParaRPr/>
          </a:p>
        </p:txBody>
      </p:sp>
      <p:sp>
        <p:nvSpPr>
          <p:cNvPr id="104" name="Google Shape;104;p16"/>
          <p:cNvSpPr txBox="1">
            <a:spLocks noGrp="1"/>
          </p:cNvSpPr>
          <p:nvPr>
            <p:ph type="body" idx="1"/>
          </p:nvPr>
        </p:nvSpPr>
        <p:spPr>
          <a:xfrm>
            <a:off x="729450" y="2078875"/>
            <a:ext cx="7688700" cy="25791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r>
              <a:rPr lang="en" sz="1600"/>
              <a:t>If multiple keys index to the same slot using a hash function, maintain a data structure at each slot of the table to contain multiple elements, such as a linked list, dynamic array or a balanced BST.</a:t>
            </a:r>
            <a:endParaRPr sz="1600"/>
          </a:p>
          <a:p>
            <a:pPr marL="0" lvl="0" indent="0" algn="l" rtl="0">
              <a:spcBef>
                <a:spcPts val="1200"/>
              </a:spcBef>
              <a:spcAft>
                <a:spcPts val="1200"/>
              </a:spcAft>
              <a:buNone/>
            </a:pPr>
            <a:endParaRPr sz="160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en"/>
              <a:t>Collision Resolution by Open Addressing</a:t>
            </a:r>
            <a:endParaRPr/>
          </a:p>
        </p:txBody>
      </p:sp>
      <p:sp>
        <p:nvSpPr>
          <p:cNvPr id="110" name="Google Shape;110;p17"/>
          <p:cNvSpPr txBox="1">
            <a:spLocks noGrp="1"/>
          </p:cNvSpPr>
          <p:nvPr>
            <p:ph type="body" idx="1"/>
          </p:nvPr>
        </p:nvSpPr>
        <p:spPr>
          <a:xfrm>
            <a:off x="729450" y="2078875"/>
            <a:ext cx="7688700" cy="2656500"/>
          </a:xfrm>
          <a:prstGeom prst="rect">
            <a:avLst/>
          </a:prstGeom>
        </p:spPr>
        <p:txBody>
          <a:bodyPr spcFirstLastPara="1" wrap="square" lIns="91425" tIns="91425" rIns="91425" bIns="91425" anchor="t" anchorCtr="0">
            <a:normAutofit lnSpcReduction="10000"/>
          </a:bodyPr>
          <a:lstStyle/>
          <a:p>
            <a:pPr marL="457200" lvl="0" indent="-330200" algn="l" rtl="0">
              <a:spcBef>
                <a:spcPct val="0"/>
              </a:spcBef>
              <a:spcAft>
                <a:spcPct val="0"/>
              </a:spcAft>
              <a:buSzPts val="1600"/>
              <a:buChar char="●"/>
            </a:pPr>
            <a:r>
              <a:rPr lang="en" sz="1600" b="1"/>
              <a:t>Linear Probing:</a:t>
            </a:r>
            <a:r>
              <a:rPr lang="en" sz="1600"/>
              <a:t> If a key hashes to an occupied slot in the table, put it in the next available slot by traversing through the table indices </a:t>
            </a:r>
            <a:r>
              <a:rPr lang="en" sz="1600" b="1"/>
              <a:t>in steps of 1 (n + 1, n + 2, n + 3, etc)</a:t>
            </a:r>
            <a:r>
              <a:rPr lang="en" sz="1600"/>
              <a:t>.</a:t>
            </a:r>
            <a:endParaRPr sz="1600"/>
          </a:p>
          <a:p>
            <a:pPr marL="457200" lvl="0" indent="-330200" algn="l" rtl="0">
              <a:spcBef>
                <a:spcPct val="0"/>
              </a:spcBef>
              <a:spcAft>
                <a:spcPct val="0"/>
              </a:spcAft>
              <a:buSzPts val="1600"/>
              <a:buChar char="●"/>
            </a:pPr>
            <a:r>
              <a:rPr lang="en" sz="1600" b="1"/>
              <a:t>Quadratic Probing: </a:t>
            </a:r>
            <a:r>
              <a:rPr lang="en" sz="1600"/>
              <a:t>If a key hashes to an occupied slot in the table, put it in the next available slot by traversing through the table indices </a:t>
            </a:r>
            <a:r>
              <a:rPr lang="en" sz="1600" b="1"/>
              <a:t>in steps of square numbers (n + 1, n + 4, n + 9, etc)</a:t>
            </a:r>
            <a:r>
              <a:rPr lang="en" sz="1600"/>
              <a:t>.</a:t>
            </a:r>
            <a:endParaRPr sz="1600"/>
          </a:p>
          <a:p>
            <a:pPr marL="457200" lvl="0" indent="-330200" algn="l" rtl="0">
              <a:spcBef>
                <a:spcPct val="0"/>
              </a:spcBef>
              <a:spcAft>
                <a:spcPct val="0"/>
              </a:spcAft>
              <a:buSzPts val="1600"/>
              <a:buChar char="●"/>
            </a:pPr>
            <a:r>
              <a:rPr lang="en" sz="1600" b="1"/>
              <a:t>Double Hashing: </a:t>
            </a:r>
            <a:r>
              <a:rPr lang="en" sz="1600"/>
              <a:t>If a key hashes to an occupied slot in the table, put it in the next available slot by traversing through the table indices </a:t>
            </a:r>
            <a:r>
              <a:rPr lang="en" sz="1600" b="1"/>
              <a:t>in steps of </a:t>
            </a:r>
            <a:r>
              <a:rPr lang="en" sz="1600" b="1" i="1"/>
              <a:t>a secondary hash function</a:t>
            </a:r>
            <a:r>
              <a:rPr lang="en" sz="1600" b="1"/>
              <a:t> (n + h</a:t>
            </a:r>
            <a:r>
              <a:rPr lang="en" sz="1600" b="1" baseline="-25000"/>
              <a:t>2</a:t>
            </a:r>
            <a:r>
              <a:rPr lang="en" sz="1600" b="1"/>
              <a:t>(x), n + 2h</a:t>
            </a:r>
            <a:r>
              <a:rPr lang="en" sz="1600" b="1" baseline="-25000"/>
              <a:t>2</a:t>
            </a:r>
            <a:r>
              <a:rPr lang="en" sz="1600" b="1"/>
              <a:t>(x), n + 3h</a:t>
            </a:r>
            <a:r>
              <a:rPr lang="en" sz="1600" b="1" baseline="-25000"/>
              <a:t>2</a:t>
            </a:r>
            <a:r>
              <a:rPr lang="en" sz="1600" b="1"/>
              <a:t>(x), etc)</a:t>
            </a:r>
            <a:r>
              <a:rPr lang="en" sz="1600"/>
              <a:t>.</a:t>
            </a:r>
            <a:endParaRPr sz="1600" b="1"/>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en"/>
              <a:t>GATE Questions</a:t>
            </a:r>
            <a:endParaRPr/>
          </a:p>
        </p:txBody>
      </p:sp>
      <p:sp>
        <p:nvSpPr>
          <p:cNvPr id="116" name="Google Shape;116;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en" sz="1600"/>
              <a:t>1.	Suppose we are given n keys, m has table slots, and two simple uniform hash functions h1 and h2. Further suppose our hashing scheme uses h1 for the odd keys and h2 for the even keys. What is the expected number of keys in a slot?</a:t>
            </a:r>
            <a:endParaRPr sz="1600"/>
          </a:p>
          <a:p>
            <a:pPr marL="0" lvl="0" indent="0" algn="l" rtl="0">
              <a:spcBef>
                <a:spcPts val="1200"/>
              </a:spcBef>
              <a:spcAft>
                <a:spcPts val="1200"/>
              </a:spcAft>
              <a:buNone/>
            </a:pPr>
            <a:endParaRPr sz="160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en"/>
              <a:t>GATE Questions</a:t>
            </a:r>
            <a:endParaRPr/>
          </a:p>
        </p:txBody>
      </p:sp>
      <p:sp>
        <p:nvSpPr>
          <p:cNvPr id="122" name="Google Shape;122;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ct val="0"/>
              </a:spcBef>
              <a:spcAft>
                <a:spcPct val="0"/>
              </a:spcAft>
              <a:buNone/>
            </a:pPr>
            <a:r>
              <a:rPr lang="en" sz="1600"/>
              <a:t>1.	Suppose we are given n keys, m has table slots, and two simple uniform hash functions h1 and h2. Further suppose our hashing scheme uses h1 for the odd keys and h2 for the even keys. What is the expected number of keys in a slot?</a:t>
            </a:r>
            <a:endParaRPr sz="1600"/>
          </a:p>
          <a:p>
            <a:pPr marL="0" lvl="0" indent="0" algn="l" rtl="0">
              <a:spcBef>
                <a:spcPts val="1200"/>
              </a:spcBef>
              <a:spcAft>
                <a:spcPts val="1200"/>
              </a:spcAft>
              <a:buNone/>
            </a:pPr>
            <a:r>
              <a:rPr lang="en" sz="1600"/>
              <a:t>Ans: </a:t>
            </a:r>
            <a:r>
              <a:rPr lang="en" sz="1600" b="1"/>
              <a:t>n / m</a:t>
            </a:r>
            <a:endParaRPr sz="1600" b="1"/>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en"/>
              <a:t>GATE Questions</a:t>
            </a:r>
            <a:endParaRPr/>
          </a:p>
        </p:txBody>
      </p:sp>
      <p:sp>
        <p:nvSpPr>
          <p:cNvPr id="128" name="Google Shape;128;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ct val="0"/>
              </a:spcBef>
              <a:spcAft>
                <a:spcPts val="1200"/>
              </a:spcAft>
              <a:buNone/>
            </a:pPr>
            <a:r>
              <a:rPr lang="en" sz="1600"/>
              <a:t>2.	Consider a double hashing scheme in which the primary hash function is h1(k )= k mod 23, and the secondary hash function is h2(k) = 1+(k mod 19). Assume that the table size is 23. Then the address returned by probe 1 in the probe sequence (assume that the probe sequence begins at probe 0) for key value k=90 is _______.</a:t>
            </a:r>
            <a:endParaRPr sz="160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en"/>
              <a:t>GATE Questions</a:t>
            </a:r>
            <a:endParaRPr/>
          </a:p>
        </p:txBody>
      </p:sp>
      <p:sp>
        <p:nvSpPr>
          <p:cNvPr id="134" name="Google Shape;134;p21"/>
          <p:cNvSpPr txBox="1">
            <a:spLocks noGrp="1"/>
          </p:cNvSpPr>
          <p:nvPr>
            <p:ph type="body" idx="1"/>
          </p:nvPr>
        </p:nvSpPr>
        <p:spPr>
          <a:xfrm>
            <a:off x="729450" y="2078875"/>
            <a:ext cx="7688700" cy="2682300"/>
          </a:xfrm>
          <a:prstGeom prst="rect">
            <a:avLst/>
          </a:prstGeom>
        </p:spPr>
        <p:txBody>
          <a:bodyPr spcFirstLastPara="1" wrap="square" lIns="91425" tIns="91425" rIns="91425" bIns="91425" anchor="t" anchorCtr="0">
            <a:normAutofit lnSpcReduction="20000"/>
          </a:bodyPr>
          <a:lstStyle/>
          <a:p>
            <a:pPr marL="0" lvl="0" indent="0" algn="l" rtl="0">
              <a:spcBef>
                <a:spcPct val="0"/>
              </a:spcBef>
              <a:spcAft>
                <a:spcPct val="0"/>
              </a:spcAft>
              <a:buNone/>
            </a:pPr>
            <a:r>
              <a:rPr lang="en" sz="1600"/>
              <a:t>2.	Consider a double hashing scheme in which the primary hash function is h1(k )= k mod 23, and the secondary hash function is h2(k) = 1+(k mod 19). Assume that the table size is 23. Then the address returned by probe 1 in the probe sequence (assume that the probe sequence begins at probe 0) for key value k=90 is _______.</a:t>
            </a:r>
            <a:endParaRPr sz="1600"/>
          </a:p>
          <a:p>
            <a:pPr marL="0" lvl="0" indent="0" algn="l" rtl="0">
              <a:spcBef>
                <a:spcPts val="1200"/>
              </a:spcBef>
              <a:spcAft>
                <a:spcPct val="0"/>
              </a:spcAft>
              <a:buNone/>
            </a:pPr>
            <a:r>
              <a:rPr lang="en" sz="1600"/>
              <a:t>Ans:</a:t>
            </a:r>
            <a:endParaRPr sz="1600"/>
          </a:p>
          <a:p>
            <a:pPr marL="0" lvl="0" indent="0" algn="l" rtl="0">
              <a:spcBef>
                <a:spcPts val="1200"/>
              </a:spcBef>
              <a:spcAft>
                <a:spcPct val="0"/>
              </a:spcAft>
              <a:buNone/>
            </a:pPr>
            <a:r>
              <a:rPr lang="en" sz="1600"/>
              <a:t>h1(90) = 90 mod 23 = 21. We assume that 21 is occupied, hence probe 1 is needed.</a:t>
            </a:r>
            <a:endParaRPr sz="1600"/>
          </a:p>
          <a:p>
            <a:pPr marL="0" lvl="0" indent="0" algn="l" rtl="0">
              <a:spcBef>
                <a:spcPts val="1200"/>
              </a:spcBef>
              <a:spcAft>
                <a:spcPct val="0"/>
              </a:spcAft>
              <a:buNone/>
            </a:pPr>
            <a:r>
              <a:rPr lang="en" sz="1600"/>
              <a:t>h2(90) = 1 + (90 mod 19)= 15.</a:t>
            </a:r>
            <a:endParaRPr sz="1600"/>
          </a:p>
          <a:p>
            <a:pPr marL="0" lvl="0" indent="0" algn="l" rtl="0">
              <a:spcBef>
                <a:spcPts val="1200"/>
              </a:spcBef>
              <a:spcAft>
                <a:spcPts val="1200"/>
              </a:spcAft>
              <a:buNone/>
            </a:pPr>
            <a:r>
              <a:rPr lang="en" sz="1600"/>
              <a:t>So the next probe location would be at (21 + 15) mod 23 = 36 mod 23 = </a:t>
            </a:r>
            <a:r>
              <a:rPr lang="en" sz="1600" b="1"/>
              <a:t>13</a:t>
            </a:r>
            <a:r>
              <a:rPr lang="en" sz="1600"/>
              <a:t>.</a:t>
            </a:r>
            <a:endParaRPr sz="160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en"/>
              <a:t>GATE Questions</a:t>
            </a:r>
            <a:endParaRPr/>
          </a:p>
        </p:txBody>
      </p:sp>
      <p:sp>
        <p:nvSpPr>
          <p:cNvPr id="140" name="Google Shape;140;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ct val="0"/>
              </a:spcBef>
              <a:spcAft>
                <a:spcPts val="1200"/>
              </a:spcAft>
              <a:buNone/>
            </a:pPr>
            <a:r>
              <a:rPr lang="en" sz="1600"/>
              <a:t>3.	A hash table contains 10 buckets and uses linear probing to resolve collisions. The key values are integers and the hash function used is key % 10. If the values 43, 165, 62, 123, 142 are inserted in the table, in what location would the key value 142 be inserted?</a:t>
            </a:r>
            <a:endParaRPr sz="160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ct val="0"/>
              </a:spcBef>
              <a:spcAft>
                <a:spcPct val="0"/>
              </a:spcAft>
              <a:buNone/>
            </a:pPr>
            <a:r>
              <a:rPr lang="en"/>
              <a:t>GATE Questions</a:t>
            </a:r>
            <a:endParaRPr/>
          </a:p>
        </p:txBody>
      </p:sp>
      <p:sp>
        <p:nvSpPr>
          <p:cNvPr id="146" name="Google Shape;146;p23"/>
          <p:cNvSpPr txBox="1">
            <a:spLocks noGrp="1"/>
          </p:cNvSpPr>
          <p:nvPr>
            <p:ph type="body" idx="1"/>
          </p:nvPr>
        </p:nvSpPr>
        <p:spPr>
          <a:xfrm>
            <a:off x="729450" y="2078875"/>
            <a:ext cx="7688700" cy="2987400"/>
          </a:xfrm>
          <a:prstGeom prst="rect">
            <a:avLst/>
          </a:prstGeom>
        </p:spPr>
        <p:txBody>
          <a:bodyPr spcFirstLastPara="1" wrap="square" lIns="91425" tIns="91425" rIns="91425" bIns="91425" anchor="t" anchorCtr="0">
            <a:noAutofit/>
          </a:bodyPr>
          <a:lstStyle/>
          <a:p>
            <a:pPr marL="0" lvl="0" indent="0" algn="l" rtl="0">
              <a:lnSpc>
                <a:spcPct val="95000"/>
              </a:lnSpc>
              <a:spcBef>
                <a:spcPct val="0"/>
              </a:spcBef>
              <a:spcAft>
                <a:spcPct val="0"/>
              </a:spcAft>
              <a:buSzPts val="852"/>
              <a:buNone/>
            </a:pPr>
            <a:r>
              <a:rPr lang="en" sz="1640"/>
              <a:t>3.	A hash table contains 10 buckets and uses linear probing to resolve collisions. The key values are integers and the hash function used is key % 10. If the values 43, 165, 62, 123, 142 are inserted in the table, in what location would the key value 142 be inserted?</a:t>
            </a:r>
            <a:endParaRPr sz="1640"/>
          </a:p>
          <a:p>
            <a:pPr marL="0" lvl="0" indent="0" algn="l" rtl="0">
              <a:lnSpc>
                <a:spcPct val="95000"/>
              </a:lnSpc>
              <a:spcBef>
                <a:spcPts val="1200"/>
              </a:spcBef>
              <a:spcAft>
                <a:spcPct val="0"/>
              </a:spcAft>
              <a:buSzPts val="852"/>
              <a:buNone/>
            </a:pPr>
            <a:r>
              <a:rPr lang="en" sz="1640"/>
              <a:t>Ans:</a:t>
            </a:r>
            <a:endParaRPr sz="1640"/>
          </a:p>
          <a:p>
            <a:pPr marL="0" lvl="0" indent="0" algn="l" rtl="0">
              <a:lnSpc>
                <a:spcPct val="95000"/>
              </a:lnSpc>
              <a:spcBef>
                <a:spcPts val="1200"/>
              </a:spcBef>
              <a:spcAft>
                <a:spcPct val="0"/>
              </a:spcAft>
              <a:buSzPts val="852"/>
              <a:buNone/>
            </a:pPr>
            <a:r>
              <a:rPr lang="en" sz="1640"/>
              <a:t>43 -&gt;3; 165 -&gt; 5; 62 -&gt; 2; 123 -&gt; </a:t>
            </a:r>
            <a:r>
              <a:rPr lang="en" sz="1640" strike="sngStrike"/>
              <a:t>3</a:t>
            </a:r>
            <a:r>
              <a:rPr lang="en" sz="1640"/>
              <a:t> -&gt; 4</a:t>
            </a:r>
            <a:endParaRPr sz="1640"/>
          </a:p>
          <a:p>
            <a:pPr marL="0" lvl="0" indent="0" algn="l" rtl="0">
              <a:lnSpc>
                <a:spcPct val="95000"/>
              </a:lnSpc>
              <a:spcBef>
                <a:spcPts val="1200"/>
              </a:spcBef>
              <a:spcAft>
                <a:spcPts val="1200"/>
              </a:spcAft>
              <a:buSzPts val="852"/>
              <a:buNone/>
            </a:pPr>
            <a:r>
              <a:rPr lang="en" sz="1640"/>
              <a:t>142 -&gt; </a:t>
            </a:r>
            <a:r>
              <a:rPr lang="en" sz="1640" strike="sngStrike"/>
              <a:t>2 -&gt; 3-&gt; 4-&gt; 5 -&gt;</a:t>
            </a:r>
            <a:r>
              <a:rPr lang="en" sz="1640"/>
              <a:t> </a:t>
            </a:r>
            <a:r>
              <a:rPr lang="en" sz="1640" b="1"/>
              <a:t>6</a:t>
            </a:r>
            <a:endParaRPr sz="1640" b="1"/>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9"/>
          <p:cNvSpPr txBox="1">
            <a:spLocks noGrp="1"/>
          </p:cNvSpPr>
          <p:nvPr>
            <p:ph type="body" idx="1"/>
          </p:nvPr>
        </p:nvSpPr>
        <p:spPr>
          <a:xfrm>
            <a:off x="311700" y="1217850"/>
            <a:ext cx="8520600" cy="2384700"/>
          </a:xfrm>
          <a:prstGeom prst="rect">
            <a:avLst/>
          </a:prstGeom>
        </p:spPr>
        <p:txBody>
          <a:bodyPr spcFirstLastPara="1" wrap="square" lIns="91425" tIns="91425" rIns="91425" bIns="91425" anchor="t" anchorCtr="0">
            <a:normAutofit/>
          </a:bodyPr>
          <a:lstStyle/>
          <a:p>
            <a:pPr marL="457200" lvl="0" indent="-387350" algn="l" rtl="0">
              <a:spcBef>
                <a:spcPts val="800"/>
              </a:spcBef>
              <a:spcAft>
                <a:spcPct val="0"/>
              </a:spcAft>
              <a:buClr>
                <a:schemeClr val="dk1"/>
              </a:buClr>
              <a:buSzPts val="2500"/>
              <a:buChar char="●"/>
            </a:pPr>
            <a:r>
              <a:rPr lang="en-GB" sz="2500" b="1">
                <a:solidFill>
                  <a:schemeClr val="dk1"/>
                </a:solidFill>
              </a:rPr>
              <a:t>Goal</a:t>
            </a:r>
            <a:r>
              <a:rPr lang="en-GB" sz="2500">
                <a:solidFill>
                  <a:schemeClr val="dk1"/>
                </a:solidFill>
              </a:rPr>
              <a:t>: to simplify analysis by getting rid of unneeded information (like “rounding” </a:t>
            </a:r>
            <a:r>
              <a:rPr lang="en-GB" sz="2500">
                <a:solidFill>
                  <a:srgbClr val="3C78D8"/>
                </a:solidFill>
                <a:latin typeface="Lora"/>
                <a:ea typeface="Lora"/>
                <a:cs typeface="Lora"/>
                <a:sym typeface="Lora"/>
              </a:rPr>
              <a:t>1,000,001 ≈ 1,000,000</a:t>
            </a:r>
            <a:r>
              <a:rPr lang="en-GB" sz="2500">
                <a:solidFill>
                  <a:srgbClr val="3C78D8"/>
                </a:solidFill>
              </a:rPr>
              <a:t>)</a:t>
            </a:r>
            <a:endParaRPr sz="2500">
              <a:solidFill>
                <a:srgbClr val="3C78D8"/>
              </a:solidFill>
            </a:endParaRPr>
          </a:p>
          <a:p>
            <a:pPr marL="457200" lvl="0" indent="0" algn="l" rtl="0">
              <a:spcBef>
                <a:spcPts val="800"/>
              </a:spcBef>
              <a:spcAft>
                <a:spcPct val="0"/>
              </a:spcAft>
              <a:buNone/>
            </a:pPr>
            <a:endParaRPr sz="1200">
              <a:solidFill>
                <a:schemeClr val="dk1"/>
              </a:solidFill>
            </a:endParaRPr>
          </a:p>
          <a:p>
            <a:pPr marL="457200" lvl="0" indent="-387350" algn="l" rtl="0">
              <a:spcBef>
                <a:spcPts val="800"/>
              </a:spcBef>
              <a:spcAft>
                <a:spcPct val="0"/>
              </a:spcAft>
              <a:buClr>
                <a:schemeClr val="dk1"/>
              </a:buClr>
              <a:buSzPts val="2500"/>
              <a:buChar char="●"/>
            </a:pPr>
            <a:r>
              <a:rPr lang="en-GB" sz="2500">
                <a:solidFill>
                  <a:schemeClr val="dk1"/>
                </a:solidFill>
              </a:rPr>
              <a:t>We want to say in a formal way </a:t>
            </a:r>
            <a:r>
              <a:rPr lang="en-GB" sz="2500">
                <a:solidFill>
                  <a:srgbClr val="1155CC"/>
                </a:solidFill>
                <a:latin typeface="Lora"/>
                <a:ea typeface="Lora"/>
                <a:cs typeface="Lora"/>
                <a:sym typeface="Lora"/>
              </a:rPr>
              <a:t>3n</a:t>
            </a:r>
            <a:r>
              <a:rPr lang="en-GB" sz="2500" baseline="30000">
                <a:solidFill>
                  <a:srgbClr val="1155CC"/>
                </a:solidFill>
                <a:latin typeface="Lora"/>
                <a:ea typeface="Lora"/>
                <a:cs typeface="Lora"/>
                <a:sym typeface="Lora"/>
              </a:rPr>
              <a:t>2</a:t>
            </a:r>
            <a:r>
              <a:rPr lang="en-GB" sz="2500">
                <a:solidFill>
                  <a:srgbClr val="1155CC"/>
                </a:solidFill>
                <a:latin typeface="Lora"/>
                <a:ea typeface="Lora"/>
                <a:cs typeface="Lora"/>
                <a:sym typeface="Lora"/>
              </a:rPr>
              <a:t> ≈ n</a:t>
            </a:r>
            <a:r>
              <a:rPr lang="en-GB" sz="2500" baseline="30000">
                <a:solidFill>
                  <a:srgbClr val="1155CC"/>
                </a:solidFill>
                <a:latin typeface="Lora"/>
                <a:ea typeface="Lora"/>
                <a:cs typeface="Lora"/>
                <a:sym typeface="Lora"/>
              </a:rPr>
              <a:t>2</a:t>
            </a:r>
            <a:endParaRPr sz="2500" baseline="30000">
              <a:solidFill>
                <a:srgbClr val="1155CC"/>
              </a:solidFill>
              <a:latin typeface="Lora"/>
              <a:ea typeface="Lora"/>
              <a:cs typeface="Lora"/>
              <a:sym typeface="Lora"/>
            </a:endParaRPr>
          </a:p>
          <a:p>
            <a:pPr marL="0" lvl="0" indent="0" algn="l" rtl="0">
              <a:spcBef>
                <a:spcPct val="0"/>
              </a:spcBef>
              <a:spcAft>
                <a:spcPts val="1200"/>
              </a:spcAft>
              <a:buNone/>
            </a:pPr>
            <a:endParaRPr sz="250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311725" y="281575"/>
            <a:ext cx="8520600" cy="5727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None/>
            </a:pPr>
            <a:r>
              <a:rPr lang="en-GB" sz="3000" b="1">
                <a:latin typeface="Lora"/>
                <a:ea typeface="Lora"/>
                <a:cs typeface="Lora"/>
                <a:sym typeface="Lora"/>
              </a:rPr>
              <a:t>Big-O Notation</a:t>
            </a:r>
            <a:endParaRPr sz="3000" b="1">
              <a:latin typeface="Lora"/>
              <a:ea typeface="Lora"/>
              <a:cs typeface="Lora"/>
              <a:sym typeface="Lora"/>
            </a:endParaRPr>
          </a:p>
        </p:txBody>
      </p:sp>
      <p:sp>
        <p:nvSpPr>
          <p:cNvPr id="87" name="Google Shape;87;p20"/>
          <p:cNvSpPr txBox="1">
            <a:spLocks noGrp="1"/>
          </p:cNvSpPr>
          <p:nvPr>
            <p:ph type="body" idx="1"/>
          </p:nvPr>
        </p:nvSpPr>
        <p:spPr>
          <a:xfrm>
            <a:off x="542238" y="1947950"/>
            <a:ext cx="8059500" cy="2916600"/>
          </a:xfrm>
          <a:prstGeom prst="rect">
            <a:avLst/>
          </a:prstGeom>
        </p:spPr>
        <p:txBody>
          <a:bodyPr spcFirstLastPara="1" wrap="square" lIns="91425" tIns="91425" rIns="91425" bIns="91425" anchor="t" anchorCtr="0">
            <a:noAutofit/>
          </a:bodyPr>
          <a:lstStyle/>
          <a:p>
            <a:pPr marL="457200" lvl="0" indent="-336550" algn="l" rtl="0">
              <a:spcBef>
                <a:spcPts val="700"/>
              </a:spcBef>
              <a:spcAft>
                <a:spcPct val="0"/>
              </a:spcAft>
              <a:buClr>
                <a:srgbClr val="333399"/>
              </a:buClr>
              <a:buSzPts val="1700"/>
              <a:buFont typeface="Lora"/>
              <a:buChar char="●"/>
            </a:pPr>
            <a:r>
              <a:rPr lang="en-GB" sz="1700">
                <a:solidFill>
                  <a:srgbClr val="333399"/>
                </a:solidFill>
                <a:latin typeface="Lora"/>
                <a:ea typeface="Lora"/>
                <a:cs typeface="Lora"/>
                <a:sym typeface="Lora"/>
              </a:rPr>
              <a:t>What does it mean!?   :/</a:t>
            </a:r>
            <a:endParaRPr sz="1700">
              <a:solidFill>
                <a:srgbClr val="333399"/>
              </a:solidFill>
              <a:latin typeface="Lora"/>
              <a:ea typeface="Lora"/>
              <a:cs typeface="Lora"/>
              <a:sym typeface="Lora"/>
            </a:endParaRPr>
          </a:p>
          <a:p>
            <a:pPr marL="914400" lvl="0" indent="0" algn="l" rtl="0">
              <a:spcBef>
                <a:spcPts val="700"/>
              </a:spcBef>
              <a:spcAft>
                <a:spcPct val="0"/>
              </a:spcAft>
              <a:buNone/>
            </a:pPr>
            <a:endParaRPr sz="200">
              <a:solidFill>
                <a:srgbClr val="333399"/>
              </a:solidFill>
              <a:latin typeface="Lora"/>
              <a:ea typeface="Lora"/>
              <a:cs typeface="Lora"/>
              <a:sym typeface="Lora"/>
            </a:endParaRPr>
          </a:p>
          <a:p>
            <a:pPr marL="457200" lvl="0" indent="-336550" algn="l" rtl="0">
              <a:spcBef>
                <a:spcPts val="700"/>
              </a:spcBef>
              <a:spcAft>
                <a:spcPct val="0"/>
              </a:spcAft>
              <a:buClr>
                <a:srgbClr val="333399"/>
              </a:buClr>
              <a:buSzPts val="1700"/>
              <a:buFont typeface="Lora"/>
              <a:buChar char="➔"/>
            </a:pPr>
            <a:r>
              <a:rPr lang="en-GB" sz="1700">
                <a:solidFill>
                  <a:schemeClr val="dk1"/>
                </a:solidFill>
                <a:latin typeface="Lora"/>
                <a:ea typeface="Lora"/>
                <a:cs typeface="Lora"/>
                <a:sym typeface="Lora"/>
              </a:rPr>
              <a:t>If </a:t>
            </a:r>
            <a:r>
              <a:rPr lang="en-GB" sz="1700" i="1">
                <a:solidFill>
                  <a:schemeClr val="dk1"/>
                </a:solidFill>
                <a:latin typeface="Lora"/>
                <a:ea typeface="Lora"/>
                <a:cs typeface="Lora"/>
                <a:sym typeface="Lora"/>
              </a:rPr>
              <a:t>f</a:t>
            </a:r>
            <a:r>
              <a:rPr lang="en-GB" sz="1700">
                <a:solidFill>
                  <a:schemeClr val="dk1"/>
                </a:solidFill>
                <a:latin typeface="Lora"/>
                <a:ea typeface="Lora"/>
                <a:cs typeface="Lora"/>
                <a:sym typeface="Lora"/>
              </a:rPr>
              <a:t>(</a:t>
            </a:r>
            <a:r>
              <a:rPr lang="en-GB" sz="1700" i="1">
                <a:solidFill>
                  <a:schemeClr val="dk1"/>
                </a:solidFill>
                <a:latin typeface="Lora"/>
                <a:ea typeface="Lora"/>
                <a:cs typeface="Lora"/>
                <a:sym typeface="Lora"/>
              </a:rPr>
              <a:t>n</a:t>
            </a:r>
            <a:r>
              <a:rPr lang="en-GB" sz="1700">
                <a:solidFill>
                  <a:schemeClr val="dk1"/>
                </a:solidFill>
                <a:latin typeface="Lora"/>
                <a:ea typeface="Lora"/>
                <a:cs typeface="Lora"/>
                <a:sym typeface="Lora"/>
              </a:rPr>
              <a:t>) = O(</a:t>
            </a:r>
            <a:r>
              <a:rPr lang="en-GB" sz="1700" i="1">
                <a:solidFill>
                  <a:schemeClr val="dk1"/>
                </a:solidFill>
                <a:latin typeface="Lora"/>
                <a:ea typeface="Lora"/>
                <a:cs typeface="Lora"/>
                <a:sym typeface="Lora"/>
              </a:rPr>
              <a:t>n</a:t>
            </a:r>
            <a:r>
              <a:rPr lang="en-GB" sz="1700" baseline="30000">
                <a:solidFill>
                  <a:schemeClr val="dk1"/>
                </a:solidFill>
                <a:latin typeface="Lora"/>
                <a:ea typeface="Lora"/>
                <a:cs typeface="Lora"/>
                <a:sym typeface="Lora"/>
              </a:rPr>
              <a:t>2</a:t>
            </a:r>
            <a:r>
              <a:rPr lang="en-GB" sz="1700">
                <a:solidFill>
                  <a:schemeClr val="dk1"/>
                </a:solidFill>
                <a:latin typeface="Lora"/>
                <a:ea typeface="Lora"/>
                <a:cs typeface="Lora"/>
                <a:sym typeface="Lora"/>
              </a:rPr>
              <a:t>), then:</a:t>
            </a:r>
            <a:endParaRPr sz="1700">
              <a:solidFill>
                <a:schemeClr val="dk1"/>
              </a:solidFill>
              <a:latin typeface="Lora"/>
              <a:ea typeface="Lora"/>
              <a:cs typeface="Lora"/>
              <a:sym typeface="Lora"/>
            </a:endParaRPr>
          </a:p>
          <a:p>
            <a:pPr marL="457200" lvl="0" indent="-336550" algn="l" rtl="0">
              <a:spcBef>
                <a:spcPct val="0"/>
              </a:spcBef>
              <a:spcAft>
                <a:spcPct val="0"/>
              </a:spcAft>
              <a:buClr>
                <a:srgbClr val="333399"/>
              </a:buClr>
              <a:buSzPts val="1700"/>
              <a:buChar char="➔"/>
            </a:pPr>
            <a:r>
              <a:rPr lang="en-GB" sz="1700" i="1">
                <a:solidFill>
                  <a:srgbClr val="333399"/>
                </a:solidFill>
                <a:latin typeface="Lora"/>
                <a:ea typeface="Lora"/>
                <a:cs typeface="Lora"/>
                <a:sym typeface="Lora"/>
              </a:rPr>
              <a:t>f</a:t>
            </a:r>
            <a:r>
              <a:rPr lang="en-GB" sz="1700">
                <a:solidFill>
                  <a:srgbClr val="333399"/>
                </a:solidFill>
                <a:latin typeface="Lora"/>
                <a:ea typeface="Lora"/>
                <a:cs typeface="Lora"/>
                <a:sym typeface="Lora"/>
              </a:rPr>
              <a:t>(</a:t>
            </a:r>
            <a:r>
              <a:rPr lang="en-GB" sz="1700" i="1">
                <a:solidFill>
                  <a:srgbClr val="333399"/>
                </a:solidFill>
                <a:latin typeface="Lora"/>
                <a:ea typeface="Lora"/>
                <a:cs typeface="Lora"/>
                <a:sym typeface="Lora"/>
              </a:rPr>
              <a:t>n</a:t>
            </a:r>
            <a:r>
              <a:rPr lang="en-GB" sz="1700">
                <a:solidFill>
                  <a:srgbClr val="333399"/>
                </a:solidFill>
                <a:latin typeface="Lora"/>
                <a:ea typeface="Lora"/>
                <a:cs typeface="Lora"/>
                <a:sym typeface="Lora"/>
              </a:rPr>
              <a:t>) can be larger than </a:t>
            </a:r>
            <a:r>
              <a:rPr lang="en-GB" sz="1700" i="1">
                <a:solidFill>
                  <a:srgbClr val="333399"/>
                </a:solidFill>
                <a:latin typeface="Lora"/>
                <a:ea typeface="Lora"/>
                <a:cs typeface="Lora"/>
                <a:sym typeface="Lora"/>
              </a:rPr>
              <a:t>n</a:t>
            </a:r>
            <a:r>
              <a:rPr lang="en-GB" sz="1700" baseline="30000">
                <a:solidFill>
                  <a:srgbClr val="333399"/>
                </a:solidFill>
                <a:latin typeface="Lora"/>
                <a:ea typeface="Lora"/>
                <a:cs typeface="Lora"/>
                <a:sym typeface="Lora"/>
              </a:rPr>
              <a:t>2</a:t>
            </a:r>
            <a:r>
              <a:rPr lang="en-GB" sz="1700">
                <a:solidFill>
                  <a:srgbClr val="333399"/>
                </a:solidFill>
                <a:latin typeface="Lora"/>
                <a:ea typeface="Lora"/>
                <a:cs typeface="Lora"/>
                <a:sym typeface="Lora"/>
              </a:rPr>
              <a:t> sometimes, </a:t>
            </a:r>
            <a:r>
              <a:rPr lang="en-GB" sz="1700" b="1">
                <a:solidFill>
                  <a:srgbClr val="333399"/>
                </a:solidFill>
                <a:latin typeface="Lora"/>
                <a:ea typeface="Lora"/>
                <a:cs typeface="Lora"/>
                <a:sym typeface="Lora"/>
              </a:rPr>
              <a:t>but…</a:t>
            </a:r>
            <a:endParaRPr sz="1700" b="1">
              <a:solidFill>
                <a:srgbClr val="333399"/>
              </a:solidFill>
              <a:latin typeface="Lora"/>
              <a:ea typeface="Lora"/>
              <a:cs typeface="Lora"/>
              <a:sym typeface="Lora"/>
            </a:endParaRPr>
          </a:p>
          <a:p>
            <a:pPr marL="457200" lvl="0" indent="-336550" algn="l" rtl="0">
              <a:spcBef>
                <a:spcPct val="0"/>
              </a:spcBef>
              <a:spcAft>
                <a:spcPct val="0"/>
              </a:spcAft>
              <a:buClr>
                <a:srgbClr val="333399"/>
              </a:buClr>
              <a:buSzPts val="1700"/>
              <a:buChar char="➔"/>
            </a:pPr>
            <a:r>
              <a:rPr lang="en-GB" sz="1700">
                <a:solidFill>
                  <a:srgbClr val="333399"/>
                </a:solidFill>
                <a:latin typeface="Lora"/>
                <a:ea typeface="Lora"/>
                <a:cs typeface="Lora"/>
                <a:sym typeface="Lora"/>
              </a:rPr>
              <a:t>We can choose some constant </a:t>
            </a:r>
            <a:r>
              <a:rPr lang="en-GB" sz="1700" b="1" i="1">
                <a:solidFill>
                  <a:srgbClr val="FF0000"/>
                </a:solidFill>
                <a:latin typeface="Lora"/>
                <a:ea typeface="Lora"/>
                <a:cs typeface="Lora"/>
                <a:sym typeface="Lora"/>
              </a:rPr>
              <a:t>c</a:t>
            </a:r>
            <a:r>
              <a:rPr lang="en-GB" sz="1700">
                <a:solidFill>
                  <a:srgbClr val="333399"/>
                </a:solidFill>
                <a:latin typeface="Lora"/>
                <a:ea typeface="Lora"/>
                <a:cs typeface="Lora"/>
                <a:sym typeface="Lora"/>
              </a:rPr>
              <a:t> and some value </a:t>
            </a:r>
            <a:r>
              <a:rPr lang="en-GB" sz="1700" i="1">
                <a:solidFill>
                  <a:srgbClr val="FF0000"/>
                </a:solidFill>
                <a:latin typeface="Lora"/>
                <a:ea typeface="Lora"/>
                <a:cs typeface="Lora"/>
                <a:sym typeface="Lora"/>
              </a:rPr>
              <a:t>n</a:t>
            </a:r>
            <a:r>
              <a:rPr lang="en-GB" sz="1700" i="1" baseline="-25000">
                <a:solidFill>
                  <a:srgbClr val="FF0000"/>
                </a:solidFill>
                <a:latin typeface="Lora"/>
                <a:ea typeface="Lora"/>
                <a:cs typeface="Lora"/>
                <a:sym typeface="Lora"/>
              </a:rPr>
              <a:t>0</a:t>
            </a:r>
            <a:r>
              <a:rPr lang="en-GB" sz="1700">
                <a:solidFill>
                  <a:srgbClr val="333399"/>
                </a:solidFill>
                <a:latin typeface="Lora"/>
                <a:ea typeface="Lora"/>
                <a:cs typeface="Lora"/>
                <a:sym typeface="Lora"/>
              </a:rPr>
              <a:t> such that for </a:t>
            </a:r>
            <a:r>
              <a:rPr lang="en-GB" sz="1700" b="1">
                <a:solidFill>
                  <a:srgbClr val="333399"/>
                </a:solidFill>
                <a:latin typeface="Lora"/>
                <a:ea typeface="Lora"/>
                <a:cs typeface="Lora"/>
                <a:sym typeface="Lora"/>
              </a:rPr>
              <a:t>every</a:t>
            </a:r>
            <a:r>
              <a:rPr lang="en-GB" sz="1700">
                <a:solidFill>
                  <a:srgbClr val="333399"/>
                </a:solidFill>
                <a:latin typeface="Lora"/>
                <a:ea typeface="Lora"/>
                <a:cs typeface="Lora"/>
                <a:sym typeface="Lora"/>
              </a:rPr>
              <a:t> value of </a:t>
            </a:r>
            <a:r>
              <a:rPr lang="en-GB" sz="1700" b="1" i="1">
                <a:solidFill>
                  <a:srgbClr val="FF0000"/>
                </a:solidFill>
                <a:latin typeface="Lora"/>
                <a:ea typeface="Lora"/>
                <a:cs typeface="Lora"/>
                <a:sym typeface="Lora"/>
              </a:rPr>
              <a:t>n</a:t>
            </a:r>
            <a:r>
              <a:rPr lang="en-GB" sz="1700">
                <a:solidFill>
                  <a:srgbClr val="333399"/>
                </a:solidFill>
                <a:latin typeface="Lora"/>
                <a:ea typeface="Lora"/>
                <a:cs typeface="Lora"/>
                <a:sym typeface="Lora"/>
              </a:rPr>
              <a:t> larger than </a:t>
            </a:r>
            <a:r>
              <a:rPr lang="en-GB" sz="1700" b="1" i="1">
                <a:solidFill>
                  <a:srgbClr val="FF0000"/>
                </a:solidFill>
                <a:latin typeface="Lora"/>
                <a:ea typeface="Lora"/>
                <a:cs typeface="Lora"/>
                <a:sym typeface="Lora"/>
              </a:rPr>
              <a:t>n</a:t>
            </a:r>
            <a:r>
              <a:rPr lang="en-GB" sz="1700" b="1" i="1" baseline="-25000">
                <a:solidFill>
                  <a:srgbClr val="FF0000"/>
                </a:solidFill>
                <a:latin typeface="Lora"/>
                <a:ea typeface="Lora"/>
                <a:cs typeface="Lora"/>
                <a:sym typeface="Lora"/>
              </a:rPr>
              <a:t>0</a:t>
            </a:r>
            <a:r>
              <a:rPr lang="en-GB" sz="1700" i="1">
                <a:solidFill>
                  <a:srgbClr val="FF0000"/>
                </a:solidFill>
                <a:latin typeface="Lora"/>
                <a:ea typeface="Lora"/>
                <a:cs typeface="Lora"/>
                <a:sym typeface="Lora"/>
              </a:rPr>
              <a:t> :</a:t>
            </a:r>
            <a:r>
              <a:rPr lang="en-GB" sz="1700">
                <a:solidFill>
                  <a:srgbClr val="FF0000"/>
                </a:solidFill>
                <a:latin typeface="Lora"/>
                <a:ea typeface="Lora"/>
                <a:cs typeface="Lora"/>
                <a:sym typeface="Lora"/>
              </a:rPr>
              <a:t> </a:t>
            </a:r>
            <a:r>
              <a:rPr lang="en-GB" sz="1700" i="1">
                <a:solidFill>
                  <a:srgbClr val="FF0000"/>
                </a:solidFill>
                <a:latin typeface="Lora"/>
                <a:ea typeface="Lora"/>
                <a:cs typeface="Lora"/>
                <a:sym typeface="Lora"/>
              </a:rPr>
              <a:t>f</a:t>
            </a:r>
            <a:r>
              <a:rPr lang="en-GB" sz="1700">
                <a:solidFill>
                  <a:srgbClr val="FF0000"/>
                </a:solidFill>
                <a:latin typeface="Lora"/>
                <a:ea typeface="Lora"/>
                <a:cs typeface="Lora"/>
                <a:sym typeface="Lora"/>
              </a:rPr>
              <a:t>(</a:t>
            </a:r>
            <a:r>
              <a:rPr lang="en-GB" sz="1700" i="1">
                <a:solidFill>
                  <a:srgbClr val="FF0000"/>
                </a:solidFill>
                <a:latin typeface="Lora"/>
                <a:ea typeface="Lora"/>
                <a:cs typeface="Lora"/>
                <a:sym typeface="Lora"/>
              </a:rPr>
              <a:t>n</a:t>
            </a:r>
            <a:r>
              <a:rPr lang="en-GB" sz="1700">
                <a:solidFill>
                  <a:srgbClr val="FF0000"/>
                </a:solidFill>
                <a:latin typeface="Lora"/>
                <a:ea typeface="Lora"/>
                <a:cs typeface="Lora"/>
                <a:sym typeface="Lora"/>
              </a:rPr>
              <a:t>) &lt; </a:t>
            </a:r>
            <a:r>
              <a:rPr lang="en-GB" sz="1700" i="1">
                <a:solidFill>
                  <a:srgbClr val="FF0000"/>
                </a:solidFill>
                <a:latin typeface="Lora"/>
                <a:ea typeface="Lora"/>
                <a:cs typeface="Lora"/>
                <a:sym typeface="Lora"/>
              </a:rPr>
              <a:t>cn</a:t>
            </a:r>
            <a:r>
              <a:rPr lang="en-GB" sz="1700" baseline="30000">
                <a:solidFill>
                  <a:srgbClr val="FF0000"/>
                </a:solidFill>
                <a:latin typeface="Lora"/>
                <a:ea typeface="Lora"/>
                <a:cs typeface="Lora"/>
                <a:sym typeface="Lora"/>
              </a:rPr>
              <a:t>2</a:t>
            </a:r>
            <a:endParaRPr sz="1700" baseline="30000">
              <a:solidFill>
                <a:srgbClr val="FF0000"/>
              </a:solidFill>
              <a:latin typeface="Lora"/>
              <a:ea typeface="Lora"/>
              <a:cs typeface="Lora"/>
              <a:sym typeface="Lora"/>
            </a:endParaRPr>
          </a:p>
          <a:p>
            <a:pPr marL="457200" lvl="0" indent="-336550" algn="l" rtl="0">
              <a:spcBef>
                <a:spcPct val="0"/>
              </a:spcBef>
              <a:spcAft>
                <a:spcPct val="0"/>
              </a:spcAft>
              <a:buClr>
                <a:srgbClr val="333399"/>
              </a:buClr>
              <a:buSzPts val="1700"/>
              <a:buFont typeface="Lora"/>
              <a:buChar char="➔"/>
            </a:pPr>
            <a:r>
              <a:rPr lang="en-GB" sz="1700">
                <a:solidFill>
                  <a:srgbClr val="333399"/>
                </a:solidFill>
                <a:latin typeface="Lora"/>
                <a:ea typeface="Lora"/>
                <a:cs typeface="Lora"/>
                <a:sym typeface="Lora"/>
              </a:rPr>
              <a:t>That is, for values larger than </a:t>
            </a:r>
            <a:r>
              <a:rPr lang="en-GB" sz="1700" i="1">
                <a:solidFill>
                  <a:srgbClr val="333399"/>
                </a:solidFill>
                <a:latin typeface="Lora"/>
                <a:ea typeface="Lora"/>
                <a:cs typeface="Lora"/>
                <a:sym typeface="Lora"/>
              </a:rPr>
              <a:t>n</a:t>
            </a:r>
            <a:r>
              <a:rPr lang="en-GB" sz="1700" i="1" baseline="-25000">
                <a:solidFill>
                  <a:srgbClr val="333399"/>
                </a:solidFill>
                <a:latin typeface="Lora"/>
                <a:ea typeface="Lora"/>
                <a:cs typeface="Lora"/>
                <a:sym typeface="Lora"/>
              </a:rPr>
              <a:t>0 </a:t>
            </a:r>
            <a:r>
              <a:rPr lang="en-GB" sz="1700">
                <a:solidFill>
                  <a:srgbClr val="333399"/>
                </a:solidFill>
                <a:latin typeface="Lora"/>
                <a:ea typeface="Lora"/>
                <a:cs typeface="Lora"/>
                <a:sym typeface="Lora"/>
              </a:rPr>
              <a:t>, </a:t>
            </a:r>
            <a:r>
              <a:rPr lang="en-GB" sz="1700" i="1">
                <a:solidFill>
                  <a:srgbClr val="333399"/>
                </a:solidFill>
                <a:latin typeface="Lora"/>
                <a:ea typeface="Lora"/>
                <a:cs typeface="Lora"/>
                <a:sym typeface="Lora"/>
              </a:rPr>
              <a:t>f</a:t>
            </a:r>
            <a:r>
              <a:rPr lang="en-GB" sz="1700">
                <a:solidFill>
                  <a:srgbClr val="333399"/>
                </a:solidFill>
                <a:latin typeface="Lora"/>
                <a:ea typeface="Lora"/>
                <a:cs typeface="Lora"/>
                <a:sym typeface="Lora"/>
              </a:rPr>
              <a:t>(</a:t>
            </a:r>
            <a:r>
              <a:rPr lang="en-GB" sz="1700" i="1">
                <a:solidFill>
                  <a:srgbClr val="333399"/>
                </a:solidFill>
                <a:latin typeface="Lora"/>
                <a:ea typeface="Lora"/>
                <a:cs typeface="Lora"/>
                <a:sym typeface="Lora"/>
              </a:rPr>
              <a:t>n</a:t>
            </a:r>
            <a:r>
              <a:rPr lang="en-GB" sz="1700">
                <a:solidFill>
                  <a:srgbClr val="333399"/>
                </a:solidFill>
                <a:latin typeface="Lora"/>
                <a:ea typeface="Lora"/>
                <a:cs typeface="Lora"/>
                <a:sym typeface="Lora"/>
              </a:rPr>
              <a:t>) is never more than a constant multiplier greater than </a:t>
            </a:r>
            <a:r>
              <a:rPr lang="en-GB" sz="1700" i="1">
                <a:solidFill>
                  <a:srgbClr val="333399"/>
                </a:solidFill>
                <a:latin typeface="Lora"/>
                <a:ea typeface="Lora"/>
                <a:cs typeface="Lora"/>
                <a:sym typeface="Lora"/>
              </a:rPr>
              <a:t>n</a:t>
            </a:r>
            <a:r>
              <a:rPr lang="en-GB" sz="1700" baseline="30000">
                <a:solidFill>
                  <a:srgbClr val="333399"/>
                </a:solidFill>
                <a:latin typeface="Lora"/>
                <a:ea typeface="Lora"/>
                <a:cs typeface="Lora"/>
                <a:sym typeface="Lora"/>
              </a:rPr>
              <a:t>2</a:t>
            </a:r>
            <a:endParaRPr sz="1700" baseline="30000">
              <a:solidFill>
                <a:srgbClr val="333399"/>
              </a:solidFill>
              <a:latin typeface="Lora"/>
              <a:ea typeface="Lora"/>
              <a:cs typeface="Lora"/>
              <a:sym typeface="Lora"/>
            </a:endParaRPr>
          </a:p>
          <a:p>
            <a:pPr marL="457200" lvl="0" indent="-336550" algn="l" rtl="0">
              <a:spcBef>
                <a:spcPct val="0"/>
              </a:spcBef>
              <a:spcAft>
                <a:spcPct val="0"/>
              </a:spcAft>
              <a:buClr>
                <a:srgbClr val="333399"/>
              </a:buClr>
              <a:buSzPts val="1700"/>
              <a:buFont typeface="Lora"/>
              <a:buChar char="➔"/>
            </a:pPr>
            <a:r>
              <a:rPr lang="en-GB" sz="1700">
                <a:solidFill>
                  <a:srgbClr val="333399"/>
                </a:solidFill>
                <a:latin typeface="Lora"/>
                <a:ea typeface="Lora"/>
                <a:cs typeface="Lora"/>
                <a:sym typeface="Lora"/>
              </a:rPr>
              <a:t>Or, in other words, </a:t>
            </a:r>
            <a:r>
              <a:rPr lang="en-GB" sz="1700" i="1">
                <a:solidFill>
                  <a:srgbClr val="333399"/>
                </a:solidFill>
                <a:latin typeface="Lora"/>
                <a:ea typeface="Lora"/>
                <a:cs typeface="Lora"/>
                <a:sym typeface="Lora"/>
              </a:rPr>
              <a:t>f</a:t>
            </a:r>
            <a:r>
              <a:rPr lang="en-GB" sz="1700">
                <a:solidFill>
                  <a:srgbClr val="333399"/>
                </a:solidFill>
                <a:latin typeface="Lora"/>
                <a:ea typeface="Lora"/>
                <a:cs typeface="Lora"/>
                <a:sym typeface="Lora"/>
              </a:rPr>
              <a:t>(</a:t>
            </a:r>
            <a:r>
              <a:rPr lang="en-GB" sz="1700" i="1">
                <a:solidFill>
                  <a:srgbClr val="333399"/>
                </a:solidFill>
                <a:latin typeface="Lora"/>
                <a:ea typeface="Lora"/>
                <a:cs typeface="Lora"/>
                <a:sym typeface="Lora"/>
              </a:rPr>
              <a:t>n</a:t>
            </a:r>
            <a:r>
              <a:rPr lang="en-GB" sz="1700">
                <a:solidFill>
                  <a:srgbClr val="333399"/>
                </a:solidFill>
                <a:latin typeface="Lora"/>
                <a:ea typeface="Lora"/>
                <a:cs typeface="Lora"/>
                <a:sym typeface="Lora"/>
              </a:rPr>
              <a:t>) does not grow more than a constant factor faster than </a:t>
            </a:r>
            <a:r>
              <a:rPr lang="en-GB" sz="1700" i="1">
                <a:solidFill>
                  <a:srgbClr val="333399"/>
                </a:solidFill>
                <a:latin typeface="Lora"/>
                <a:ea typeface="Lora"/>
                <a:cs typeface="Lora"/>
                <a:sym typeface="Lora"/>
              </a:rPr>
              <a:t>n</a:t>
            </a:r>
            <a:r>
              <a:rPr lang="en-GB" sz="1700" baseline="30000">
                <a:solidFill>
                  <a:srgbClr val="333399"/>
                </a:solidFill>
                <a:latin typeface="Lora"/>
                <a:ea typeface="Lora"/>
                <a:cs typeface="Lora"/>
                <a:sym typeface="Lora"/>
              </a:rPr>
              <a:t>2</a:t>
            </a:r>
            <a:r>
              <a:rPr lang="en-GB" sz="1700">
                <a:solidFill>
                  <a:srgbClr val="333399"/>
                </a:solidFill>
                <a:latin typeface="Lora"/>
                <a:ea typeface="Lora"/>
                <a:cs typeface="Lora"/>
                <a:sym typeface="Lora"/>
              </a:rPr>
              <a:t>.</a:t>
            </a:r>
            <a:endParaRPr sz="1700">
              <a:latin typeface="Lora"/>
              <a:ea typeface="Lora"/>
              <a:cs typeface="Lora"/>
              <a:sym typeface="Lora"/>
            </a:endParaRPr>
          </a:p>
        </p:txBody>
      </p:sp>
      <p:pic>
        <p:nvPicPr>
          <p:cNvPr id="88" name="Google Shape;88;p20"/>
          <p:cNvPicPr preferRelativeResize="0"/>
          <p:nvPr/>
        </p:nvPicPr>
        <p:blipFill>
          <a:blip r:embed="rId3">
            <a:alphaModFix/>
          </a:blip>
          <a:stretch>
            <a:fillRect/>
          </a:stretch>
        </p:blipFill>
        <p:spPr>
          <a:xfrm>
            <a:off x="1034437" y="1067338"/>
            <a:ext cx="7075176" cy="820100"/>
          </a:xfrm>
          <a:prstGeom prst="rect">
            <a:avLst/>
          </a:prstGeom>
          <a:noFill/>
          <a:ln>
            <a:noFill/>
          </a:ln>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None/>
            </a:pPr>
            <a:r>
              <a:rPr lang="en-GB" sz="3000" b="1">
                <a:latin typeface="Lora"/>
                <a:ea typeface="Lora"/>
                <a:cs typeface="Lora"/>
                <a:sym typeface="Lora"/>
              </a:rPr>
              <a:t>Visualization of </a:t>
            </a:r>
            <a:r>
              <a:rPr lang="en-GB" sz="3000" i="1">
                <a:latin typeface="Lora"/>
                <a:ea typeface="Lora"/>
                <a:cs typeface="Lora"/>
                <a:sym typeface="Lora"/>
              </a:rPr>
              <a:t>O</a:t>
            </a:r>
            <a:r>
              <a:rPr lang="en-GB" sz="3000">
                <a:latin typeface="Lora"/>
                <a:ea typeface="Lora"/>
                <a:cs typeface="Lora"/>
                <a:sym typeface="Lora"/>
              </a:rPr>
              <a:t>(</a:t>
            </a:r>
            <a:r>
              <a:rPr lang="en-GB" sz="3000" i="1">
                <a:latin typeface="Lora"/>
                <a:ea typeface="Lora"/>
                <a:cs typeface="Lora"/>
                <a:sym typeface="Lora"/>
              </a:rPr>
              <a:t>g</a:t>
            </a:r>
            <a:r>
              <a:rPr lang="en-GB" sz="3000">
                <a:latin typeface="Lora"/>
                <a:ea typeface="Lora"/>
                <a:cs typeface="Lora"/>
                <a:sym typeface="Lora"/>
              </a:rPr>
              <a:t>(</a:t>
            </a:r>
            <a:r>
              <a:rPr lang="en-GB" sz="3000" i="1">
                <a:latin typeface="Lora"/>
                <a:ea typeface="Lora"/>
                <a:cs typeface="Lora"/>
                <a:sym typeface="Lora"/>
              </a:rPr>
              <a:t>n</a:t>
            </a:r>
            <a:r>
              <a:rPr lang="en-GB" sz="3000">
                <a:latin typeface="Lora"/>
                <a:ea typeface="Lora"/>
                <a:cs typeface="Lora"/>
                <a:sym typeface="Lora"/>
              </a:rPr>
              <a:t>))</a:t>
            </a:r>
            <a:endParaRPr sz="3000">
              <a:latin typeface="Lora"/>
              <a:ea typeface="Lora"/>
              <a:cs typeface="Lora"/>
              <a:sym typeface="Lora"/>
            </a:endParaRPr>
          </a:p>
        </p:txBody>
      </p:sp>
      <p:pic>
        <p:nvPicPr>
          <p:cNvPr id="94" name="Google Shape;94;p21"/>
          <p:cNvPicPr preferRelativeResize="0"/>
          <p:nvPr/>
        </p:nvPicPr>
        <p:blipFill>
          <a:blip r:embed="rId3">
            <a:alphaModFix/>
          </a:blip>
          <a:stretch>
            <a:fillRect/>
          </a:stretch>
        </p:blipFill>
        <p:spPr>
          <a:xfrm>
            <a:off x="1658737" y="1017725"/>
            <a:ext cx="5826525" cy="3981949"/>
          </a:xfrm>
          <a:prstGeom prst="rect">
            <a:avLst/>
          </a:prstGeom>
          <a:noFill/>
          <a:ln>
            <a:noFill/>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None/>
            </a:pPr>
            <a:r>
              <a:rPr lang="en-GB" sz="3200" b="1">
                <a:latin typeface="Lora"/>
                <a:ea typeface="Lora"/>
                <a:cs typeface="Lora"/>
                <a:sym typeface="Lora"/>
              </a:rPr>
              <a:t>Examples</a:t>
            </a:r>
            <a:endParaRPr sz="3200" b="1">
              <a:latin typeface="Lora"/>
              <a:ea typeface="Lora"/>
              <a:cs typeface="Lora"/>
              <a:sym typeface="Lora"/>
            </a:endParaRPr>
          </a:p>
        </p:txBody>
      </p:sp>
      <p:sp>
        <p:nvSpPr>
          <p:cNvPr id="100" name="Google Shape;10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200000"/>
              </a:lnSpc>
              <a:spcBef>
                <a:spcPts val="600"/>
              </a:spcBef>
              <a:spcAft>
                <a:spcPct val="0"/>
              </a:spcAft>
              <a:buNone/>
            </a:pPr>
            <a:r>
              <a:rPr lang="en-GB" sz="2000">
                <a:solidFill>
                  <a:schemeClr val="dk1"/>
                </a:solidFill>
                <a:latin typeface="Lora"/>
                <a:ea typeface="Lora"/>
                <a:cs typeface="Lora"/>
                <a:sym typeface="Lora"/>
              </a:rPr>
              <a:t>i) 2n</a:t>
            </a:r>
            <a:r>
              <a:rPr lang="en-GB" sz="2000" baseline="30000">
                <a:solidFill>
                  <a:schemeClr val="dk1"/>
                </a:solidFill>
                <a:latin typeface="Lora"/>
                <a:ea typeface="Lora"/>
                <a:cs typeface="Lora"/>
                <a:sym typeface="Lora"/>
              </a:rPr>
              <a:t>2</a:t>
            </a:r>
            <a:r>
              <a:rPr lang="en-GB" sz="2000">
                <a:solidFill>
                  <a:schemeClr val="dk1"/>
                </a:solidFill>
                <a:latin typeface="Lora"/>
                <a:ea typeface="Lora"/>
                <a:cs typeface="Lora"/>
                <a:sym typeface="Lora"/>
              </a:rPr>
              <a:t> = O(n</a:t>
            </a:r>
            <a:r>
              <a:rPr lang="en-GB" sz="2000" baseline="30000">
                <a:solidFill>
                  <a:schemeClr val="dk1"/>
                </a:solidFill>
                <a:latin typeface="Lora"/>
                <a:ea typeface="Lora"/>
                <a:cs typeface="Lora"/>
                <a:sym typeface="Lora"/>
              </a:rPr>
              <a:t>3</a:t>
            </a:r>
            <a:r>
              <a:rPr lang="en-GB" sz="2000">
                <a:solidFill>
                  <a:schemeClr val="dk1"/>
                </a:solidFill>
                <a:latin typeface="Lora"/>
                <a:ea typeface="Lora"/>
                <a:cs typeface="Lora"/>
                <a:sym typeface="Lora"/>
              </a:rPr>
              <a:t>) : </a:t>
            </a:r>
            <a:endParaRPr sz="2000">
              <a:solidFill>
                <a:schemeClr val="dk1"/>
              </a:solidFill>
              <a:latin typeface="Lora"/>
              <a:ea typeface="Lora"/>
              <a:cs typeface="Lora"/>
              <a:sym typeface="Lora"/>
            </a:endParaRPr>
          </a:p>
          <a:p>
            <a:pPr marL="0" lvl="0" indent="457200" algn="l" rtl="0">
              <a:lnSpc>
                <a:spcPct val="200000"/>
              </a:lnSpc>
              <a:spcBef>
                <a:spcPts val="600"/>
              </a:spcBef>
              <a:spcAft>
                <a:spcPct val="0"/>
              </a:spcAft>
              <a:buNone/>
            </a:pPr>
            <a:r>
              <a:rPr lang="en-GB" sz="2000">
                <a:solidFill>
                  <a:srgbClr val="333399"/>
                </a:solidFill>
                <a:latin typeface="Lora"/>
                <a:ea typeface="Lora"/>
                <a:cs typeface="Lora"/>
                <a:sym typeface="Lora"/>
              </a:rPr>
              <a:t>2n</a:t>
            </a:r>
            <a:r>
              <a:rPr lang="en-GB" sz="2000" baseline="30000">
                <a:solidFill>
                  <a:srgbClr val="333399"/>
                </a:solidFill>
                <a:latin typeface="Lora"/>
                <a:ea typeface="Lora"/>
                <a:cs typeface="Lora"/>
                <a:sym typeface="Lora"/>
              </a:rPr>
              <a:t>2</a:t>
            </a:r>
            <a:r>
              <a:rPr lang="en-GB" sz="2000">
                <a:solidFill>
                  <a:srgbClr val="333399"/>
                </a:solidFill>
                <a:latin typeface="Lora"/>
                <a:ea typeface="Lora"/>
                <a:cs typeface="Lora"/>
                <a:sym typeface="Lora"/>
              </a:rPr>
              <a:t> ≤ cn</a:t>
            </a:r>
            <a:r>
              <a:rPr lang="en-GB" sz="2000" baseline="30000">
                <a:solidFill>
                  <a:srgbClr val="333399"/>
                </a:solidFill>
                <a:latin typeface="Lora"/>
                <a:ea typeface="Lora"/>
                <a:cs typeface="Lora"/>
                <a:sym typeface="Lora"/>
              </a:rPr>
              <a:t>3 </a:t>
            </a:r>
            <a:r>
              <a:rPr lang="en-GB" sz="2000">
                <a:solidFill>
                  <a:srgbClr val="333399"/>
                </a:solidFill>
                <a:latin typeface="Lora"/>
                <a:ea typeface="Lora"/>
                <a:cs typeface="Lora"/>
                <a:sym typeface="Lora"/>
              </a:rPr>
              <a:t>=&gt; 2 ≤ cn </a:t>
            </a:r>
            <a:r>
              <a:rPr lang="en-GB" sz="2000">
                <a:solidFill>
                  <a:srgbClr val="002060"/>
                </a:solidFill>
                <a:latin typeface="Lora"/>
                <a:ea typeface="Lora"/>
                <a:cs typeface="Lora"/>
                <a:sym typeface="Lora"/>
              </a:rPr>
              <a:t>=&gt;</a:t>
            </a:r>
            <a:r>
              <a:rPr lang="en-GB" sz="2000">
                <a:solidFill>
                  <a:srgbClr val="FF0000"/>
                </a:solidFill>
                <a:latin typeface="Lora"/>
                <a:ea typeface="Lora"/>
                <a:cs typeface="Lora"/>
                <a:sym typeface="Lora"/>
              </a:rPr>
              <a:t> c = 1 and n</a:t>
            </a:r>
            <a:r>
              <a:rPr lang="en-GB" sz="2000" baseline="-25000">
                <a:solidFill>
                  <a:srgbClr val="FF0000"/>
                </a:solidFill>
                <a:latin typeface="Lora"/>
                <a:ea typeface="Lora"/>
                <a:cs typeface="Lora"/>
                <a:sym typeface="Lora"/>
              </a:rPr>
              <a:t>0</a:t>
            </a:r>
            <a:r>
              <a:rPr lang="en-GB" sz="2000">
                <a:solidFill>
                  <a:srgbClr val="FF0000"/>
                </a:solidFill>
                <a:latin typeface="Lora"/>
                <a:ea typeface="Lora"/>
                <a:cs typeface="Lora"/>
                <a:sym typeface="Lora"/>
              </a:rPr>
              <a:t>= 2</a:t>
            </a:r>
            <a:endParaRPr sz="2000">
              <a:solidFill>
                <a:srgbClr val="FF0000"/>
              </a:solidFill>
              <a:latin typeface="Lora"/>
              <a:ea typeface="Lora"/>
              <a:cs typeface="Lora"/>
              <a:sym typeface="Lora"/>
            </a:endParaRPr>
          </a:p>
          <a:p>
            <a:pPr marL="0" lvl="0" indent="0" algn="l" rtl="0">
              <a:lnSpc>
                <a:spcPct val="200000"/>
              </a:lnSpc>
              <a:spcBef>
                <a:spcPts val="600"/>
              </a:spcBef>
              <a:spcAft>
                <a:spcPct val="0"/>
              </a:spcAft>
              <a:buNone/>
            </a:pPr>
            <a:r>
              <a:rPr lang="en-GB" sz="2000">
                <a:solidFill>
                  <a:srgbClr val="000000"/>
                </a:solidFill>
                <a:latin typeface="Lora"/>
                <a:ea typeface="Lora"/>
                <a:cs typeface="Lora"/>
                <a:sym typeface="Lora"/>
              </a:rPr>
              <a:t>ii) 1000n</a:t>
            </a:r>
            <a:r>
              <a:rPr lang="en-GB" sz="2000" baseline="30000">
                <a:solidFill>
                  <a:srgbClr val="000000"/>
                </a:solidFill>
                <a:latin typeface="Lora"/>
                <a:ea typeface="Lora"/>
                <a:cs typeface="Lora"/>
                <a:sym typeface="Lora"/>
              </a:rPr>
              <a:t>2 </a:t>
            </a:r>
            <a:r>
              <a:rPr lang="en-GB" sz="2000">
                <a:solidFill>
                  <a:srgbClr val="000000"/>
                </a:solidFill>
                <a:latin typeface="Lora"/>
                <a:ea typeface="Lora"/>
                <a:cs typeface="Lora"/>
                <a:sym typeface="Lora"/>
              </a:rPr>
              <a:t>+ 1000n = O(n</a:t>
            </a:r>
            <a:r>
              <a:rPr lang="en-GB" sz="2000" baseline="30000">
                <a:solidFill>
                  <a:srgbClr val="000000"/>
                </a:solidFill>
                <a:latin typeface="Lora"/>
                <a:ea typeface="Lora"/>
                <a:cs typeface="Lora"/>
                <a:sym typeface="Lora"/>
              </a:rPr>
              <a:t>2</a:t>
            </a:r>
            <a:r>
              <a:rPr lang="en-GB" sz="2000">
                <a:solidFill>
                  <a:srgbClr val="000000"/>
                </a:solidFill>
                <a:latin typeface="Lora"/>
                <a:ea typeface="Lora"/>
                <a:cs typeface="Lora"/>
                <a:sym typeface="Lora"/>
              </a:rPr>
              <a:t>) : </a:t>
            </a:r>
            <a:endParaRPr sz="2000">
              <a:solidFill>
                <a:srgbClr val="000000"/>
              </a:solidFill>
              <a:latin typeface="Lora"/>
              <a:ea typeface="Lora"/>
              <a:cs typeface="Lora"/>
              <a:sym typeface="Lora"/>
            </a:endParaRPr>
          </a:p>
          <a:p>
            <a:pPr marL="0" lvl="0" indent="457200" algn="l" rtl="0">
              <a:spcBef>
                <a:spcPct val="0"/>
              </a:spcBef>
              <a:spcAft>
                <a:spcPct val="0"/>
              </a:spcAft>
              <a:buNone/>
            </a:pPr>
            <a:r>
              <a:rPr lang="en-GB" sz="2000">
                <a:solidFill>
                  <a:srgbClr val="333399"/>
                </a:solidFill>
                <a:latin typeface="Lora"/>
                <a:ea typeface="Lora"/>
                <a:cs typeface="Lora"/>
                <a:sym typeface="Lora"/>
              </a:rPr>
              <a:t>1000n</a:t>
            </a:r>
            <a:r>
              <a:rPr lang="en-GB" sz="2000" baseline="30000">
                <a:solidFill>
                  <a:srgbClr val="333399"/>
                </a:solidFill>
                <a:latin typeface="Lora"/>
                <a:ea typeface="Lora"/>
                <a:cs typeface="Lora"/>
                <a:sym typeface="Lora"/>
              </a:rPr>
              <a:t>2 </a:t>
            </a:r>
            <a:r>
              <a:rPr lang="en-GB" sz="2000">
                <a:solidFill>
                  <a:srgbClr val="333399"/>
                </a:solidFill>
                <a:latin typeface="Lora"/>
                <a:ea typeface="Lora"/>
                <a:cs typeface="Lora"/>
                <a:sym typeface="Lora"/>
              </a:rPr>
              <a:t>+ 1000n ≤ cn</a:t>
            </a:r>
            <a:r>
              <a:rPr lang="en-GB" sz="2000" baseline="30000">
                <a:solidFill>
                  <a:srgbClr val="333399"/>
                </a:solidFill>
                <a:latin typeface="Lora"/>
                <a:ea typeface="Lora"/>
                <a:cs typeface="Lora"/>
                <a:sym typeface="Lora"/>
              </a:rPr>
              <a:t>2 </a:t>
            </a:r>
            <a:r>
              <a:rPr lang="en-GB" sz="2000">
                <a:solidFill>
                  <a:srgbClr val="333399"/>
                </a:solidFill>
                <a:latin typeface="Lora"/>
                <a:ea typeface="Lora"/>
                <a:cs typeface="Lora"/>
                <a:sym typeface="Lora"/>
              </a:rPr>
              <a:t>≤ cn</a:t>
            </a:r>
            <a:r>
              <a:rPr lang="en-GB" sz="2000" baseline="30000">
                <a:solidFill>
                  <a:srgbClr val="333399"/>
                </a:solidFill>
                <a:latin typeface="Lora"/>
                <a:ea typeface="Lora"/>
                <a:cs typeface="Lora"/>
                <a:sym typeface="Lora"/>
              </a:rPr>
              <a:t>2 </a:t>
            </a:r>
            <a:r>
              <a:rPr lang="en-GB" sz="2000">
                <a:solidFill>
                  <a:srgbClr val="333399"/>
                </a:solidFill>
                <a:latin typeface="Lora"/>
                <a:ea typeface="Lora"/>
                <a:cs typeface="Lora"/>
                <a:sym typeface="Lora"/>
              </a:rPr>
              <a:t>+ 1000n =&gt; </a:t>
            </a:r>
            <a:r>
              <a:rPr lang="en-GB" sz="2000">
                <a:solidFill>
                  <a:srgbClr val="FF0000"/>
                </a:solidFill>
                <a:latin typeface="Lora"/>
                <a:ea typeface="Lora"/>
                <a:cs typeface="Lora"/>
                <a:sym typeface="Lora"/>
              </a:rPr>
              <a:t>c = 1001 and n</a:t>
            </a:r>
            <a:r>
              <a:rPr lang="en-GB" sz="2000" baseline="-25000">
                <a:solidFill>
                  <a:srgbClr val="FF0000"/>
                </a:solidFill>
                <a:latin typeface="Lora"/>
                <a:ea typeface="Lora"/>
                <a:cs typeface="Lora"/>
                <a:sym typeface="Lora"/>
              </a:rPr>
              <a:t>0</a:t>
            </a:r>
            <a:r>
              <a:rPr lang="en-GB" sz="2000">
                <a:solidFill>
                  <a:srgbClr val="FF0000"/>
                </a:solidFill>
                <a:latin typeface="Lora"/>
                <a:ea typeface="Lora"/>
                <a:cs typeface="Lora"/>
                <a:sym typeface="Lora"/>
              </a:rPr>
              <a:t> = 1</a:t>
            </a:r>
            <a:endParaRPr sz="2000">
              <a:solidFill>
                <a:srgbClr val="333399"/>
              </a:solidFill>
              <a:latin typeface="Lora"/>
              <a:ea typeface="Lora"/>
              <a:cs typeface="Lora"/>
              <a:sym typeface="Lora"/>
            </a:endParaRPr>
          </a:p>
          <a:p>
            <a:pPr marL="0" lvl="0" indent="0" algn="l" rtl="0">
              <a:spcBef>
                <a:spcPct val="0"/>
              </a:spcBef>
              <a:spcAft>
                <a:spcPts val="1200"/>
              </a:spcAft>
              <a:buNone/>
            </a:pPr>
            <a:endParaRPr sz="2000">
              <a:latin typeface="Lora"/>
              <a:ea typeface="Lora"/>
              <a:cs typeface="Lora"/>
              <a:sym typeface="Lora"/>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3"/>
          <p:cNvSpPr txBox="1">
            <a:spLocks noGrp="1"/>
          </p:cNvSpPr>
          <p:nvPr>
            <p:ph type="body" idx="1"/>
          </p:nvPr>
        </p:nvSpPr>
        <p:spPr>
          <a:xfrm>
            <a:off x="311700" y="978125"/>
            <a:ext cx="8520600" cy="3416400"/>
          </a:xfrm>
          <a:prstGeom prst="rect">
            <a:avLst/>
          </a:prstGeom>
        </p:spPr>
        <p:txBody>
          <a:bodyPr spcFirstLastPara="1" wrap="square" lIns="91425" tIns="91425" rIns="91425" bIns="91425" anchor="t" anchorCtr="0">
            <a:noAutofit/>
          </a:bodyPr>
          <a:lstStyle/>
          <a:p>
            <a:pPr marL="457200" lvl="0" indent="-361950" algn="l" rtl="0">
              <a:spcBef>
                <a:spcPts val="700"/>
              </a:spcBef>
              <a:spcAft>
                <a:spcPct val="0"/>
              </a:spcAft>
              <a:buSzPts val="2100"/>
              <a:buFont typeface="Lora"/>
              <a:buChar char="●"/>
            </a:pPr>
            <a:r>
              <a:rPr lang="en-GB" sz="2100">
                <a:solidFill>
                  <a:srgbClr val="FF1414"/>
                </a:solidFill>
                <a:latin typeface="Lora"/>
                <a:ea typeface="Lora"/>
                <a:cs typeface="Lora"/>
                <a:sym typeface="Lora"/>
              </a:rPr>
              <a:t>Note</a:t>
            </a:r>
            <a:r>
              <a:rPr lang="en-GB" sz="2100">
                <a:solidFill>
                  <a:schemeClr val="dk1"/>
                </a:solidFill>
                <a:latin typeface="Lora"/>
                <a:ea typeface="Lora"/>
                <a:cs typeface="Lora"/>
                <a:sym typeface="Lora"/>
              </a:rPr>
              <a:t>: Even though it is </a:t>
            </a:r>
            <a:r>
              <a:rPr lang="en-GB" sz="2100">
                <a:solidFill>
                  <a:srgbClr val="FF1414"/>
                </a:solidFill>
                <a:latin typeface="Lora"/>
                <a:ea typeface="Lora"/>
                <a:cs typeface="Lora"/>
                <a:sym typeface="Lora"/>
              </a:rPr>
              <a:t>correct</a:t>
            </a:r>
            <a:r>
              <a:rPr lang="en-GB" sz="2100">
                <a:solidFill>
                  <a:schemeClr val="dk1"/>
                </a:solidFill>
                <a:latin typeface="Lora"/>
                <a:ea typeface="Lora"/>
                <a:cs typeface="Lora"/>
                <a:sym typeface="Lora"/>
              </a:rPr>
              <a:t> to say “7n - 3 is O(n</a:t>
            </a:r>
            <a:r>
              <a:rPr lang="en-GB" sz="2100" baseline="30000">
                <a:solidFill>
                  <a:schemeClr val="dk1"/>
                </a:solidFill>
                <a:latin typeface="Lora"/>
                <a:ea typeface="Lora"/>
                <a:cs typeface="Lora"/>
                <a:sym typeface="Lora"/>
              </a:rPr>
              <a:t>3</a:t>
            </a:r>
            <a:r>
              <a:rPr lang="en-GB" sz="2100">
                <a:solidFill>
                  <a:schemeClr val="dk1"/>
                </a:solidFill>
                <a:latin typeface="Lora"/>
                <a:ea typeface="Lora"/>
                <a:cs typeface="Lora"/>
                <a:sym typeface="Lora"/>
              </a:rPr>
              <a:t>)”, a </a:t>
            </a:r>
            <a:r>
              <a:rPr lang="en-GB" sz="2100">
                <a:solidFill>
                  <a:srgbClr val="3028FF"/>
                </a:solidFill>
                <a:latin typeface="Lora"/>
                <a:ea typeface="Lora"/>
                <a:cs typeface="Lora"/>
                <a:sym typeface="Lora"/>
              </a:rPr>
              <a:t>better</a:t>
            </a:r>
            <a:r>
              <a:rPr lang="en-GB" sz="2100">
                <a:solidFill>
                  <a:schemeClr val="dk1"/>
                </a:solidFill>
                <a:latin typeface="Lora"/>
                <a:ea typeface="Lora"/>
                <a:cs typeface="Lora"/>
                <a:sym typeface="Lora"/>
              </a:rPr>
              <a:t> statement is “7n - 3 is O(n)”, that is, one should make the approximation as tight as possible</a:t>
            </a:r>
            <a:endParaRPr sz="2100">
              <a:solidFill>
                <a:schemeClr val="dk1"/>
              </a:solidFill>
              <a:latin typeface="Lora"/>
              <a:ea typeface="Lora"/>
              <a:cs typeface="Lora"/>
              <a:sym typeface="Lora"/>
            </a:endParaRPr>
          </a:p>
          <a:p>
            <a:pPr marL="0" lvl="0" indent="0" algn="l" rtl="0">
              <a:spcBef>
                <a:spcPts val="700"/>
              </a:spcBef>
              <a:spcAft>
                <a:spcPct val="0"/>
              </a:spcAft>
              <a:buClr>
                <a:schemeClr val="dk1"/>
              </a:buClr>
              <a:buSzPts val="1100"/>
              <a:buFont typeface="Arial"/>
              <a:buNone/>
            </a:pPr>
            <a:endParaRPr sz="2100">
              <a:solidFill>
                <a:schemeClr val="dk1"/>
              </a:solidFill>
              <a:latin typeface="Lora"/>
              <a:ea typeface="Lora"/>
              <a:cs typeface="Lora"/>
              <a:sym typeface="Lora"/>
            </a:endParaRPr>
          </a:p>
          <a:p>
            <a:pPr marL="457200" lvl="0" indent="-361950" algn="l" rtl="0">
              <a:spcBef>
                <a:spcPts val="700"/>
              </a:spcBef>
              <a:spcAft>
                <a:spcPct val="0"/>
              </a:spcAft>
              <a:buSzPts val="2100"/>
              <a:buFont typeface="Lora"/>
              <a:buChar char="●"/>
            </a:pPr>
            <a:r>
              <a:rPr lang="en-GB" sz="2100">
                <a:solidFill>
                  <a:srgbClr val="3028FF"/>
                </a:solidFill>
                <a:latin typeface="Lora"/>
                <a:ea typeface="Lora"/>
                <a:cs typeface="Lora"/>
                <a:sym typeface="Lora"/>
              </a:rPr>
              <a:t>Simple Rule</a:t>
            </a:r>
            <a:r>
              <a:rPr lang="en-GB" sz="2100">
                <a:solidFill>
                  <a:schemeClr val="dk1"/>
                </a:solidFill>
                <a:latin typeface="Lora"/>
                <a:ea typeface="Lora"/>
                <a:cs typeface="Lora"/>
                <a:sym typeface="Lora"/>
              </a:rPr>
              <a:t>: Drop lower order terms and constant factors</a:t>
            </a:r>
            <a:endParaRPr sz="2100">
              <a:solidFill>
                <a:schemeClr val="dk1"/>
              </a:solidFill>
              <a:latin typeface="Lora"/>
              <a:ea typeface="Lora"/>
              <a:cs typeface="Lora"/>
              <a:sym typeface="Lora"/>
            </a:endParaRPr>
          </a:p>
          <a:p>
            <a:pPr marL="736600" lvl="0" indent="0" algn="l" rtl="0">
              <a:spcBef>
                <a:spcPts val="500"/>
              </a:spcBef>
              <a:spcAft>
                <a:spcPct val="0"/>
              </a:spcAft>
              <a:buClr>
                <a:schemeClr val="dk1"/>
              </a:buClr>
              <a:buSzPts val="1100"/>
              <a:buFont typeface="Arial"/>
              <a:buNone/>
            </a:pPr>
            <a:r>
              <a:rPr lang="en-GB" sz="2100">
                <a:solidFill>
                  <a:schemeClr val="dk1"/>
                </a:solidFill>
                <a:latin typeface="Lora"/>
                <a:ea typeface="Lora"/>
                <a:cs typeface="Lora"/>
                <a:sym typeface="Lora"/>
              </a:rPr>
              <a:t>  7n-3 is O(n)</a:t>
            </a:r>
            <a:endParaRPr sz="2100">
              <a:solidFill>
                <a:schemeClr val="dk1"/>
              </a:solidFill>
              <a:latin typeface="Lora"/>
              <a:ea typeface="Lora"/>
              <a:cs typeface="Lora"/>
              <a:sym typeface="Lora"/>
            </a:endParaRPr>
          </a:p>
          <a:p>
            <a:pPr marL="736600" lvl="0" indent="0" algn="l" rtl="0">
              <a:spcBef>
                <a:spcPts val="500"/>
              </a:spcBef>
              <a:spcAft>
                <a:spcPct val="0"/>
              </a:spcAft>
              <a:buClr>
                <a:schemeClr val="dk1"/>
              </a:buClr>
              <a:buSzPts val="1100"/>
              <a:buFont typeface="Arial"/>
              <a:buNone/>
            </a:pPr>
            <a:r>
              <a:rPr lang="en-GB" sz="2100">
                <a:solidFill>
                  <a:schemeClr val="dk1"/>
                </a:solidFill>
                <a:latin typeface="Lora"/>
                <a:ea typeface="Lora"/>
                <a:cs typeface="Lora"/>
                <a:sym typeface="Lora"/>
              </a:rPr>
              <a:t>  8n</a:t>
            </a:r>
            <a:r>
              <a:rPr lang="en-GB" sz="2100" baseline="30000">
                <a:solidFill>
                  <a:schemeClr val="dk1"/>
                </a:solidFill>
                <a:latin typeface="Lora"/>
                <a:ea typeface="Lora"/>
                <a:cs typeface="Lora"/>
                <a:sym typeface="Lora"/>
              </a:rPr>
              <a:t>2</a:t>
            </a:r>
            <a:r>
              <a:rPr lang="en-GB" sz="2100">
                <a:solidFill>
                  <a:schemeClr val="dk1"/>
                </a:solidFill>
                <a:latin typeface="Lora"/>
                <a:ea typeface="Lora"/>
                <a:cs typeface="Lora"/>
                <a:sym typeface="Lora"/>
              </a:rPr>
              <a:t>log n + 5n</a:t>
            </a:r>
            <a:r>
              <a:rPr lang="en-GB" sz="2100" baseline="30000">
                <a:solidFill>
                  <a:schemeClr val="dk1"/>
                </a:solidFill>
                <a:latin typeface="Lora"/>
                <a:ea typeface="Lora"/>
                <a:cs typeface="Lora"/>
                <a:sym typeface="Lora"/>
              </a:rPr>
              <a:t>2 </a:t>
            </a:r>
            <a:r>
              <a:rPr lang="en-GB" sz="2100">
                <a:solidFill>
                  <a:schemeClr val="dk1"/>
                </a:solidFill>
                <a:latin typeface="Lora"/>
                <a:ea typeface="Lora"/>
                <a:cs typeface="Lora"/>
                <a:sym typeface="Lora"/>
              </a:rPr>
              <a:t>+ n is O(n</a:t>
            </a:r>
            <a:r>
              <a:rPr lang="en-GB" sz="2100" baseline="30000">
                <a:solidFill>
                  <a:schemeClr val="dk1"/>
                </a:solidFill>
                <a:latin typeface="Lora"/>
                <a:ea typeface="Lora"/>
                <a:cs typeface="Lora"/>
                <a:sym typeface="Lora"/>
              </a:rPr>
              <a:t>2</a:t>
            </a:r>
            <a:r>
              <a:rPr lang="en-GB" sz="2100">
                <a:solidFill>
                  <a:schemeClr val="dk1"/>
                </a:solidFill>
                <a:latin typeface="Lora"/>
                <a:ea typeface="Lora"/>
                <a:cs typeface="Lora"/>
                <a:sym typeface="Lora"/>
              </a:rPr>
              <a:t>log n)</a:t>
            </a:r>
            <a:endParaRPr sz="2100">
              <a:solidFill>
                <a:schemeClr val="dk1"/>
              </a:solidFill>
              <a:latin typeface="Lora"/>
              <a:ea typeface="Lora"/>
              <a:cs typeface="Lora"/>
              <a:sym typeface="Lora"/>
            </a:endParaRPr>
          </a:p>
          <a:p>
            <a:pPr marL="0" lvl="0" indent="0" algn="l" rtl="0">
              <a:spcBef>
                <a:spcPct val="0"/>
              </a:spcBef>
              <a:spcAft>
                <a:spcPts val="1200"/>
              </a:spcAft>
              <a:buNone/>
            </a:pPr>
            <a:endParaRPr sz="2100">
              <a:latin typeface="Lora"/>
              <a:ea typeface="Lora"/>
              <a:cs typeface="Lora"/>
              <a:sym typeface="Lora"/>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1.0.1022"/>
  <p:tag name="AS_RELEASE_DATE" val="2022.10.14"/>
  <p:tag name="AS_TITLE" val="Aspose.Slides for .NET5"/>
  <p:tag name="AS_VERSION" val="22.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imple-light-2">
  <a:themeElements>
    <a:clrScheme name="Simple Light">
      <a:dk1>
        <a:srgbClr val="000000"/>
      </a:dk1>
      <a:lt1>
        <a:srgbClr val="FFFFFF"/>
      </a:lt1>
      <a:dk2>
        <a:srgbClr val="666666"/>
      </a:dk2>
      <a:lt2>
        <a:srgbClr val="FFFFFF"/>
      </a:lt2>
      <a:accent1>
        <a:srgbClr val="B7B7B7"/>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imple-light-2">
  <a:themeElements>
    <a:clrScheme name="Simple Light">
      <a:dk1>
        <a:srgbClr val="000000"/>
      </a:dk1>
      <a:lt1>
        <a:srgbClr val="FFFFFF"/>
      </a:lt1>
      <a:dk2>
        <a:srgbClr val="666666"/>
      </a:dk2>
      <a:lt2>
        <a:srgbClr val="FFFFFF"/>
      </a:lt2>
      <a:accent1>
        <a:srgbClr val="B7B7B7"/>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simple-light-2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3071</Words>
  <Application>Microsoft Office PowerPoint</Application>
  <PresentationFormat>On-screen Show (16:9)</PresentationFormat>
  <Paragraphs>347</Paragraphs>
  <Slides>49</Slides>
  <Notes>49</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49</vt:i4>
      </vt:variant>
    </vt:vector>
  </HeadingPairs>
  <TitlesOfParts>
    <vt:vector size="72" baseType="lpstr">
      <vt:lpstr>Fira Code</vt:lpstr>
      <vt:lpstr>Lora</vt:lpstr>
      <vt:lpstr>Arial</vt:lpstr>
      <vt:lpstr>Fira Code Medium</vt:lpstr>
      <vt:lpstr>Chakra Petch SemiBold</vt:lpstr>
      <vt:lpstr>Red Hat Text</vt:lpstr>
      <vt:lpstr>Fira Code SemiBold</vt:lpstr>
      <vt:lpstr>Lato</vt:lpstr>
      <vt:lpstr>Raleway</vt:lpstr>
      <vt:lpstr>Chakra Petch Medium</vt:lpstr>
      <vt:lpstr>Bebas Neue</vt:lpstr>
      <vt:lpstr>Calibri</vt:lpstr>
      <vt:lpstr>Poppins</vt:lpstr>
      <vt:lpstr>Chakra Petch</vt:lpstr>
      <vt:lpstr>Roboto Condensed Light</vt:lpstr>
      <vt:lpstr>Office Theme</vt:lpstr>
      <vt:lpstr>simple-light-2</vt:lpstr>
      <vt:lpstr>Custom</vt:lpstr>
      <vt:lpstr>simple-light-2</vt:lpstr>
      <vt:lpstr>simple-light-2</vt:lpstr>
      <vt:lpstr>simple-light-2</vt:lpstr>
      <vt:lpstr>streamline</vt:lpstr>
      <vt:lpstr>streamline</vt:lpstr>
      <vt:lpstr>Group 11</vt:lpstr>
      <vt:lpstr>Asymptotic time and space complexity</vt:lpstr>
      <vt:lpstr>Best, Worst, and Average Case Complexity </vt:lpstr>
      <vt:lpstr>Best, Worst, and Average Case Complexity</vt:lpstr>
      <vt:lpstr>PowerPoint Presentation</vt:lpstr>
      <vt:lpstr>Big-O Notation</vt:lpstr>
      <vt:lpstr>Visualization of O(g(n))</vt:lpstr>
      <vt:lpstr>Examples</vt:lpstr>
      <vt:lpstr>PowerPoint Presentation</vt:lpstr>
      <vt:lpstr>Big Omega Notation</vt:lpstr>
      <vt:lpstr>Visualization of Ω(g(n))</vt:lpstr>
      <vt:lpstr>Theta - notation</vt:lpstr>
      <vt:lpstr>Visualization of Θ(g(n))</vt:lpstr>
      <vt:lpstr>Few Examples</vt:lpstr>
      <vt:lpstr>Popular Complexity Classes (order: low to high)</vt:lpstr>
      <vt:lpstr>GATE CSE 2006</vt:lpstr>
      <vt:lpstr>GATE CSE 2006</vt:lpstr>
      <vt:lpstr>GATE CSE 2015 Set 3</vt:lpstr>
      <vt:lpstr>GATE CSE 2015 Set 3</vt:lpstr>
      <vt:lpstr>Recurrences</vt:lpstr>
      <vt:lpstr>Solving Recurrences</vt:lpstr>
      <vt:lpstr>Master Theorem</vt:lpstr>
      <vt:lpstr>GATE CSE 2017 Set 2 </vt:lpstr>
      <vt:lpstr>GATE CSE 2017 Set 2</vt:lpstr>
      <vt:lpstr> Searching, Sorting and Divide and Conquer Algorithms   </vt:lpstr>
      <vt:lpstr>Contents</vt:lpstr>
      <vt:lpstr>Searching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vt:lpstr>
      <vt:lpstr>PowerPoint Presentation</vt:lpstr>
      <vt:lpstr>PowerPoint Presentation</vt:lpstr>
      <vt:lpstr>PowerPoint Presentation</vt:lpstr>
      <vt:lpstr>Hashing</vt:lpstr>
      <vt:lpstr>PowerPoint Presentation</vt:lpstr>
      <vt:lpstr>Collision Resolution by Separate Chaining</vt:lpstr>
      <vt:lpstr>Collision Resolution by Open Addressing</vt:lpstr>
      <vt:lpstr>GATE Questions</vt:lpstr>
      <vt:lpstr>GATE Questions</vt:lpstr>
      <vt:lpstr>GATE Questions</vt:lpstr>
      <vt:lpstr>GATE Questions</vt:lpstr>
      <vt:lpstr>GATE Questions</vt:lpstr>
      <vt:lpstr>GATE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11</dc:title>
  <cp:lastModifiedBy>Satyarth Pandey</cp:lastModifiedBy>
  <cp:revision>2</cp:revision>
  <cp:lastPrinted>2023-03-09T09:06:29Z</cp:lastPrinted>
  <dcterms:created xsi:type="dcterms:W3CDTF">2023-03-09T09:06:29Z</dcterms:created>
  <dcterms:modified xsi:type="dcterms:W3CDTF">2023-03-09T09:09:43Z</dcterms:modified>
</cp:coreProperties>
</file>